
<file path=[Content_Types].xml><?xml version="1.0" encoding="utf-8"?>
<Types xmlns="http://schemas.openxmlformats.org/package/2006/content-types">
  <Default Extension="vml" ContentType="application/vnd.openxmlformats-officedocument.vmlDrawing"/>
  <Default Extension="bin" ContentType="application/vnd.openxmlformats-officedocument.oleObject"/>
  <Default Extension="png" ContentType="image/png"/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tags/tag163.xml" ContentType="application/vnd.openxmlformats-officedocument.presentationml.tags+xml"/>
  <Override PartName="/ppt/tags/tag164.xml" ContentType="application/vnd.openxmlformats-officedocument.presentationml.tags+xml"/>
  <Override PartName="/ppt/tags/tag165.xml" ContentType="application/vnd.openxmlformats-officedocument.presentationml.tags+xml"/>
  <Override PartName="/ppt/tags/tag166.xml" ContentType="application/vnd.openxmlformats-officedocument.presentationml.tags+xml"/>
  <Override PartName="/ppt/tags/tag167.xml" ContentType="application/vnd.openxmlformats-officedocument.presentationml.tags+xml"/>
  <Override PartName="/ppt/tags/tag168.xml" ContentType="application/vnd.openxmlformats-officedocument.presentationml.tags+xml"/>
  <Override PartName="/ppt/tags/tag169.xml" ContentType="application/vnd.openxmlformats-officedocument.presentationml.tags+xml"/>
  <Override PartName="/ppt/tags/tag17.xml" ContentType="application/vnd.openxmlformats-officedocument.presentationml.tags+xml"/>
  <Override PartName="/ppt/tags/tag170.xml" ContentType="application/vnd.openxmlformats-officedocument.presentationml.tags+xml"/>
  <Override PartName="/ppt/tags/tag171.xml" ContentType="application/vnd.openxmlformats-officedocument.presentationml.tags+xml"/>
  <Override PartName="/ppt/tags/tag172.xml" ContentType="application/vnd.openxmlformats-officedocument.presentationml.tags+xml"/>
  <Override PartName="/ppt/tags/tag173.xml" ContentType="application/vnd.openxmlformats-officedocument.presentationml.tags+xml"/>
  <Override PartName="/ppt/tags/tag174.xml" ContentType="application/vnd.openxmlformats-officedocument.presentationml.tags+xml"/>
  <Override PartName="/ppt/tags/tag175.xml" ContentType="application/vnd.openxmlformats-officedocument.presentationml.tags+xml"/>
  <Override PartName="/ppt/tags/tag176.xml" ContentType="application/vnd.openxmlformats-officedocument.presentationml.tags+xml"/>
  <Override PartName="/ppt/tags/tag177.xml" ContentType="application/vnd.openxmlformats-officedocument.presentationml.tags+xml"/>
  <Override PartName="/ppt/tags/tag178.xml" ContentType="application/vnd.openxmlformats-officedocument.presentationml.tags+xml"/>
  <Override PartName="/ppt/tags/tag179.xml" ContentType="application/vnd.openxmlformats-officedocument.presentationml.tags+xml"/>
  <Override PartName="/ppt/tags/tag18.xml" ContentType="application/vnd.openxmlformats-officedocument.presentationml.tags+xml"/>
  <Override PartName="/ppt/tags/tag180.xml" ContentType="application/vnd.openxmlformats-officedocument.presentationml.tags+xml"/>
  <Override PartName="/ppt/tags/tag181.xml" ContentType="application/vnd.openxmlformats-officedocument.presentationml.tags+xml"/>
  <Override PartName="/ppt/tags/tag182.xml" ContentType="application/vnd.openxmlformats-officedocument.presentationml.tags+xml"/>
  <Override PartName="/ppt/tags/tag183.xml" ContentType="application/vnd.openxmlformats-officedocument.presentationml.tags+xml"/>
  <Override PartName="/ppt/tags/tag184.xml" ContentType="application/vnd.openxmlformats-officedocument.presentationml.tags+xml"/>
  <Override PartName="/ppt/tags/tag185.xml" ContentType="application/vnd.openxmlformats-officedocument.presentationml.tags+xml"/>
  <Override PartName="/ppt/tags/tag186.xml" ContentType="application/vnd.openxmlformats-officedocument.presentationml.tags+xml"/>
  <Override PartName="/ppt/tags/tag187.xml" ContentType="application/vnd.openxmlformats-officedocument.presentationml.tags+xml"/>
  <Override PartName="/ppt/tags/tag188.xml" ContentType="application/vnd.openxmlformats-officedocument.presentationml.tags+xml"/>
  <Override PartName="/ppt/tags/tag189.xml" ContentType="application/vnd.openxmlformats-officedocument.presentationml.tags+xml"/>
  <Override PartName="/ppt/tags/tag19.xml" ContentType="application/vnd.openxmlformats-officedocument.presentationml.tags+xml"/>
  <Override PartName="/ppt/tags/tag190.xml" ContentType="application/vnd.openxmlformats-officedocument.presentationml.tags+xml"/>
  <Override PartName="/ppt/tags/tag191.xml" ContentType="application/vnd.openxmlformats-officedocument.presentationml.tags+xml"/>
  <Override PartName="/ppt/tags/tag192.xml" ContentType="application/vnd.openxmlformats-officedocument.presentationml.tags+xml"/>
  <Override PartName="/ppt/tags/tag193.xml" ContentType="application/vnd.openxmlformats-officedocument.presentationml.tags+xml"/>
  <Override PartName="/ppt/tags/tag194.xml" ContentType="application/vnd.openxmlformats-officedocument.presentationml.tags+xml"/>
  <Override PartName="/ppt/tags/tag195.xml" ContentType="application/vnd.openxmlformats-officedocument.presentationml.tags+xml"/>
  <Override PartName="/ppt/tags/tag196.xml" ContentType="application/vnd.openxmlformats-officedocument.presentationml.tags+xml"/>
  <Override PartName="/ppt/tags/tag197.xml" ContentType="application/vnd.openxmlformats-officedocument.presentationml.tags+xml"/>
  <Override PartName="/ppt/tags/tag198.xml" ContentType="application/vnd.openxmlformats-officedocument.presentationml.tags+xml"/>
  <Override PartName="/ppt/tags/tag19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00.xml" ContentType="application/vnd.openxmlformats-officedocument.presentationml.tags+xml"/>
  <Override PartName="/ppt/tags/tag201.xml" ContentType="application/vnd.openxmlformats-officedocument.presentationml.tags+xml"/>
  <Override PartName="/ppt/tags/tag202.xml" ContentType="application/vnd.openxmlformats-officedocument.presentationml.tags+xml"/>
  <Override PartName="/ppt/tags/tag203.xml" ContentType="application/vnd.openxmlformats-officedocument.presentationml.tags+xml"/>
  <Override PartName="/ppt/tags/tag204.xml" ContentType="application/vnd.openxmlformats-officedocument.presentationml.tags+xml"/>
  <Override PartName="/ppt/tags/tag205.xml" ContentType="application/vnd.openxmlformats-officedocument.presentationml.tags+xml"/>
  <Override PartName="/ppt/tags/tag206.xml" ContentType="application/vnd.openxmlformats-officedocument.presentationml.tags+xml"/>
  <Override PartName="/ppt/tags/tag207.xml" ContentType="application/vnd.openxmlformats-officedocument.presentationml.tags+xml"/>
  <Override PartName="/ppt/tags/tag208.xml" ContentType="application/vnd.openxmlformats-officedocument.presentationml.tags+xml"/>
  <Override PartName="/ppt/tags/tag209.xml" ContentType="application/vnd.openxmlformats-officedocument.presentationml.tags+xml"/>
  <Override PartName="/ppt/tags/tag21.xml" ContentType="application/vnd.openxmlformats-officedocument.presentationml.tags+xml"/>
  <Override PartName="/ppt/tags/tag210.xml" ContentType="application/vnd.openxmlformats-officedocument.presentationml.tags+xml"/>
  <Override PartName="/ppt/tags/tag211.xml" ContentType="application/vnd.openxmlformats-officedocument.presentationml.tags+xml"/>
  <Override PartName="/ppt/tags/tag212.xml" ContentType="application/vnd.openxmlformats-officedocument.presentationml.tags+xml"/>
  <Override PartName="/ppt/tags/tag213.xml" ContentType="application/vnd.openxmlformats-officedocument.presentationml.tags+xml"/>
  <Override PartName="/ppt/tags/tag214.xml" ContentType="application/vnd.openxmlformats-officedocument.presentationml.tags+xml"/>
  <Override PartName="/ppt/tags/tag215.xml" ContentType="application/vnd.openxmlformats-officedocument.presentationml.tags+xml"/>
  <Override PartName="/ppt/tags/tag216.xml" ContentType="application/vnd.openxmlformats-officedocument.presentationml.tags+xml"/>
  <Override PartName="/ppt/tags/tag217.xml" ContentType="application/vnd.openxmlformats-officedocument.presentationml.tags+xml"/>
  <Override PartName="/ppt/tags/tag218.xml" ContentType="application/vnd.openxmlformats-officedocument.presentationml.tags+xml"/>
  <Override PartName="/ppt/tags/tag219.xml" ContentType="application/vnd.openxmlformats-officedocument.presentationml.tags+xml"/>
  <Override PartName="/ppt/tags/tag22.xml" ContentType="application/vnd.openxmlformats-officedocument.presentationml.tags+xml"/>
  <Override PartName="/ppt/tags/tag220.xml" ContentType="application/vnd.openxmlformats-officedocument.presentationml.tags+xml"/>
  <Override PartName="/ppt/tags/tag221.xml" ContentType="application/vnd.openxmlformats-officedocument.presentationml.tags+xml"/>
  <Override PartName="/ppt/tags/tag222.xml" ContentType="application/vnd.openxmlformats-officedocument.presentationml.tags+xml"/>
  <Override PartName="/ppt/tags/tag223.xml" ContentType="application/vnd.openxmlformats-officedocument.presentationml.tags+xml"/>
  <Override PartName="/ppt/tags/tag224.xml" ContentType="application/vnd.openxmlformats-officedocument.presentationml.tags+xml"/>
  <Override PartName="/ppt/tags/tag225.xml" ContentType="application/vnd.openxmlformats-officedocument.presentationml.tags+xml"/>
  <Override PartName="/ppt/tags/tag226.xml" ContentType="application/vnd.openxmlformats-officedocument.presentationml.tags+xml"/>
  <Override PartName="/ppt/tags/tag227.xml" ContentType="application/vnd.openxmlformats-officedocument.presentationml.tags+xml"/>
  <Override PartName="/ppt/tags/tag228.xml" ContentType="application/vnd.openxmlformats-officedocument.presentationml.tags+xml"/>
  <Override PartName="/ppt/tags/tag229.xml" ContentType="application/vnd.openxmlformats-officedocument.presentationml.tags+xml"/>
  <Override PartName="/ppt/tags/tag23.xml" ContentType="application/vnd.openxmlformats-officedocument.presentationml.tags+xml"/>
  <Override PartName="/ppt/tags/tag230.xml" ContentType="application/vnd.openxmlformats-officedocument.presentationml.tags+xml"/>
  <Override PartName="/ppt/tags/tag231.xml" ContentType="application/vnd.openxmlformats-officedocument.presentationml.tags+xml"/>
  <Override PartName="/ppt/tags/tag232.xml" ContentType="application/vnd.openxmlformats-officedocument.presentationml.tags+xml"/>
  <Override PartName="/ppt/tags/tag233.xml" ContentType="application/vnd.openxmlformats-officedocument.presentationml.tags+xml"/>
  <Override PartName="/ppt/tags/tag234.xml" ContentType="application/vnd.openxmlformats-officedocument.presentationml.tags+xml"/>
  <Override PartName="/ppt/tags/tag235.xml" ContentType="application/vnd.openxmlformats-officedocument.presentationml.tags+xml"/>
  <Override PartName="/ppt/tags/tag236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2" r:id="rId3"/>
  </p:sldMasterIdLst>
  <p:notesMasterIdLst>
    <p:notesMasterId r:id="rId12"/>
  </p:notesMasterIdLst>
  <p:sldIdLst>
    <p:sldId id="426" r:id="rId4"/>
    <p:sldId id="363" r:id="rId5"/>
    <p:sldId id="297" r:id="rId6"/>
    <p:sldId id="365" r:id="rId7"/>
    <p:sldId id="267" r:id="rId8"/>
    <p:sldId id="268" r:id="rId9"/>
    <p:sldId id="368" r:id="rId10"/>
    <p:sldId id="269" r:id="rId11"/>
    <p:sldId id="270" r:id="rId13"/>
    <p:sldId id="272" r:id="rId14"/>
    <p:sldId id="369" r:id="rId15"/>
    <p:sldId id="370" r:id="rId16"/>
    <p:sldId id="373" r:id="rId17"/>
    <p:sldId id="371" r:id="rId18"/>
    <p:sldId id="273" r:id="rId19"/>
    <p:sldId id="427" r:id="rId20"/>
    <p:sldId id="374" r:id="rId21"/>
    <p:sldId id="275" r:id="rId22"/>
    <p:sldId id="276" r:id="rId23"/>
    <p:sldId id="423" r:id="rId24"/>
    <p:sldId id="279" r:id="rId25"/>
    <p:sldId id="282" r:id="rId26"/>
    <p:sldId id="283" r:id="rId27"/>
    <p:sldId id="425" r:id="rId28"/>
    <p:sldId id="286" r:id="rId29"/>
    <p:sldId id="430" r:id="rId30"/>
    <p:sldId id="429" r:id="rId31"/>
  </p:sldIdLst>
  <p:sldSz cx="9144000" cy="5143500" type="screen16x9"/>
  <p:notesSz cx="6858000" cy="9144000"/>
  <p:custDataLst>
    <p:tags r:id="rId36"/>
  </p:custDataLst>
  <p:defaultTextStyle>
    <a:defPPr>
      <a:defRPr lang="zh-CN"/>
    </a:defPPr>
    <a:lvl1pPr marL="0" lvl="0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  <p15:guide id="1" orient="horz" pos="1652" userDrawn="1">
          <p15:clr>
            <a:srgbClr val="A4A3A4"/>
          </p15:clr>
        </p15:guide>
        <p15:guide id="2" pos="2885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Windows 用户" initials="W用" lastIdx="0" clrIdx="0"/>
  <p:cmAuthor id="1" name="admin" initials="a" lastIdx="0" clrIdx="0"/>
  <p:cmAuthor id="2" name="作者" initials="A" lastIdx="0" clrIdx="1"/>
  <p:cmAuthor id="3" name="微软用户" initials="微" lastIdx="0" clrIdx="0"/>
  <p:cmAuthor id="4" name="新课标第一网" initials="新" lastIdx="0" clrIdx="0"/>
  <p:cmAuthor id="5" name="www.xkb1.com" initials="w" lastIdx="0" clrIdx="1"/>
  <p:cmAuthor id="6" name="lenovo" initials="l" lastIdx="0" clrIdx="0"/>
  <p:cmAuthor id="7" name="xkb1.com" initials="x" lastIdx="0" clrIdx="0"/>
  <p:cmAuthor id="8" name="xiaoxuan Zeng" initials="x" lastIdx="0" clrIdx="0"/>
  <p:cmAuthor id="9" name="dongyu" initials="d" lastIdx="0" clrIdx="8"/>
  <p:cmAuthor id="10" name="PC" initials="P" lastIdx="0" clrIdx="9"/>
  <p:cmAuthor id="11" name="szchd2zx08" initials="s" lastIdx="0" clrIdx="10"/>
  <p:cmAuthor id="12" name="jinli" initials="j" lastIdx="0" clrIdx="0"/>
  <p:cmAuthor id="15" name="李丽" initials="李" lastIdx="0" clrIdx="14"/>
  <p:cmAuthor id="16" name="Nicole Li  李倩" initials="N" lastIdx="0" clrIdx="0"/>
  <p:cmAuthor id="18" name="222" initials="2" lastIdx="0" clrIdx="0"/>
  <p:cmAuthor id="20" name="hanying" initials="h" lastIdx="0" clrIdx="19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C4B1156A-380E-4F78-BDF5-A606A8083BF9}" styleName="中度样式 4 - 强调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487" autoAdjust="0"/>
    <p:restoredTop sz="94660"/>
  </p:normalViewPr>
  <p:slideViewPr>
    <p:cSldViewPr showGuides="1">
      <p:cViewPr varScale="1">
        <p:scale>
          <a:sx n="144" d="100"/>
          <a:sy n="144" d="100"/>
        </p:scale>
        <p:origin x="-258" y="-96"/>
      </p:cViewPr>
      <p:guideLst>
        <p:guide orient="horz" pos="1620"/>
        <p:guide pos="2880"/>
        <p:guide orient="horz" pos="1652"/>
        <p:guide pos="288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slide" Target="slides/slide1.xml"/><Relationship Id="rId36" Type="http://schemas.openxmlformats.org/officeDocument/2006/relationships/tags" Target="tags/tag236.xml"/><Relationship Id="rId35" Type="http://schemas.openxmlformats.org/officeDocument/2006/relationships/commentAuthors" Target="commentAuthors.xml"/><Relationship Id="rId34" Type="http://schemas.openxmlformats.org/officeDocument/2006/relationships/tableStyles" Target="tableStyles.xml"/><Relationship Id="rId33" Type="http://schemas.openxmlformats.org/officeDocument/2006/relationships/viewProps" Target="viewProps.xml"/><Relationship Id="rId32" Type="http://schemas.openxmlformats.org/officeDocument/2006/relationships/presProps" Target="presProps.xml"/><Relationship Id="rId31" Type="http://schemas.openxmlformats.org/officeDocument/2006/relationships/slide" Target="slides/slide27.xml"/><Relationship Id="rId30" Type="http://schemas.openxmlformats.org/officeDocument/2006/relationships/slide" Target="slides/slide26.xml"/><Relationship Id="rId3" Type="http://schemas.openxmlformats.org/officeDocument/2006/relationships/slideMaster" Target="slideMasters/slideMaster2.xml"/><Relationship Id="rId29" Type="http://schemas.openxmlformats.org/officeDocument/2006/relationships/slide" Target="slides/slide25.xml"/><Relationship Id="rId28" Type="http://schemas.openxmlformats.org/officeDocument/2006/relationships/slide" Target="slides/slide24.xml"/><Relationship Id="rId27" Type="http://schemas.openxmlformats.org/officeDocument/2006/relationships/slide" Target="slides/slide23.xml"/><Relationship Id="rId26" Type="http://schemas.openxmlformats.org/officeDocument/2006/relationships/slide" Target="slides/slide22.xml"/><Relationship Id="rId25" Type="http://schemas.openxmlformats.org/officeDocument/2006/relationships/slide" Target="slides/slide21.xml"/><Relationship Id="rId24" Type="http://schemas.openxmlformats.org/officeDocument/2006/relationships/slide" Target="slides/slide20.xml"/><Relationship Id="rId23" Type="http://schemas.openxmlformats.org/officeDocument/2006/relationships/slide" Target="slides/slide19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0" Type="http://schemas.openxmlformats.org/officeDocument/2006/relationships/slide" Target="slides/slide16.xml"/><Relationship Id="rId2" Type="http://schemas.openxmlformats.org/officeDocument/2006/relationships/theme" Target="theme/theme1.xml"/><Relationship Id="rId19" Type="http://schemas.openxmlformats.org/officeDocument/2006/relationships/slide" Target="slides/slide15.xml"/><Relationship Id="rId18" Type="http://schemas.openxmlformats.org/officeDocument/2006/relationships/slide" Target="slides/slide14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notesMaster" Target="notesMasters/notesMaster1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ea typeface="黑体" panose="020106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ea typeface="黑体" panose="02010609060101010101" pitchFamily="49" charset="-122"/>
              </a:defRPr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6280" y="1143000"/>
            <a:ext cx="548544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dirty="0" smtClean="0"/>
              <a:t>单击此处编辑母版文本样式</a:t>
            </a:r>
            <a:endParaRPr lang="zh-CN" altLang="en-US" dirty="0" smtClean="0"/>
          </a:p>
          <a:p>
            <a:pPr lvl="1"/>
            <a:r>
              <a:rPr lang="zh-CN" altLang="en-US" dirty="0" smtClean="0"/>
              <a:t>第二级</a:t>
            </a:r>
            <a:endParaRPr lang="zh-CN" altLang="en-US" dirty="0" smtClean="0"/>
          </a:p>
          <a:p>
            <a:pPr lvl="2"/>
            <a:r>
              <a:rPr lang="zh-CN" altLang="en-US" dirty="0" smtClean="0"/>
              <a:t>第三级</a:t>
            </a:r>
            <a:endParaRPr lang="zh-CN" altLang="en-US" dirty="0" smtClean="0"/>
          </a:p>
          <a:p>
            <a:pPr lvl="3"/>
            <a:r>
              <a:rPr lang="zh-CN" altLang="en-US" dirty="0" smtClean="0"/>
              <a:t>第四级</a:t>
            </a:r>
            <a:endParaRPr lang="zh-CN" altLang="en-US" dirty="0" smtClean="0"/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ea typeface="黑体" panose="020106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ea typeface="黑体" panose="02010609060101010101" pitchFamily="49" charset="-122"/>
              </a:defRPr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黑体" panose="02010609060101010101" pitchFamily="49" charset="-122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黑体" panose="02010609060101010101" pitchFamily="49" charset="-122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黑体" panose="02010609060101010101" pitchFamily="49" charset="-122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黑体" panose="02010609060101010101" pitchFamily="49" charset="-122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黑体" panose="02010609060101010101" pitchFamily="49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5" Type="http://schemas.openxmlformats.org/officeDocument/2006/relationships/tags" Target="../tags/tag98.xml"/><Relationship Id="rId4" Type="http://schemas.openxmlformats.org/officeDocument/2006/relationships/tags" Target="../tags/tag97.xml"/><Relationship Id="rId3" Type="http://schemas.openxmlformats.org/officeDocument/2006/relationships/tags" Target="../tags/tag96.xml"/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2.xml.rels><?xml version="1.0" encoding="UTF-8" standalone="yes"?>
<Relationships xmlns="http://schemas.openxmlformats.org/package/2006/relationships"><Relationship Id="rId5" Type="http://schemas.openxmlformats.org/officeDocument/2006/relationships/tags" Target="../tags/tag149.xml"/><Relationship Id="rId4" Type="http://schemas.openxmlformats.org/officeDocument/2006/relationships/tags" Target="../tags/tag148.xml"/><Relationship Id="rId3" Type="http://schemas.openxmlformats.org/officeDocument/2006/relationships/tags" Target="../tags/tag147.xml"/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3.xml.rels><?xml version="1.0" encoding="UTF-8" standalone="yes"?>
<Relationships xmlns="http://schemas.openxmlformats.org/package/2006/relationships"><Relationship Id="rId5" Type="http://schemas.openxmlformats.org/officeDocument/2006/relationships/tags" Target="../tags/tag209.xml"/><Relationship Id="rId4" Type="http://schemas.openxmlformats.org/officeDocument/2006/relationships/tags" Target="../tags/tag208.xml"/><Relationship Id="rId3" Type="http://schemas.openxmlformats.org/officeDocument/2006/relationships/tags" Target="../tags/tag207.xml"/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幻灯片图像占位符 1"/>
          <p:cNvSpPr>
            <a:spLocks noGrp="1" noRot="1" noChangeAspect="1" noTextEdit="1"/>
          </p:cNvSpPr>
          <p:nvPr>
            <p:ph type="sldImg"/>
            <p:custDataLst>
              <p:tags r:id="rId3"/>
            </p:custDataLst>
          </p:nvPr>
        </p:nvSpPr>
        <p:spPr>
          <a:xfrm>
            <a:off x="685800" y="1143000"/>
            <a:ext cx="5486400" cy="3086100"/>
          </a:xfrm>
          <a:ln>
            <a:solidFill>
              <a:srgbClr val="000000"/>
            </a:solidFill>
            <a:miter/>
          </a:ln>
        </p:spPr>
      </p:sp>
      <p:sp>
        <p:nvSpPr>
          <p:cNvPr id="86019" name="备注占位符 2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noFill/>
          <a:ln>
            <a:noFill/>
          </a:ln>
        </p:spPr>
        <p:txBody>
          <a:bodyPr wrap="square" lIns="91440" tIns="45720" rIns="91440" bIns="45720" anchor="t"/>
          <a:lstStyle/>
          <a:p>
            <a:pPr lvl="0">
              <a:spcBef>
                <a:spcPct val="0"/>
              </a:spcBef>
            </a:pPr>
            <a:endParaRPr lang="zh-CN" altLang="en-US"/>
          </a:p>
        </p:txBody>
      </p:sp>
      <p:sp>
        <p:nvSpPr>
          <p:cNvPr id="86020" name="灯片编号占位符 3"/>
          <p:cNvSpPr txBox="1">
            <a:spLocks noGrp="1"/>
          </p:cNvSpPr>
          <p:nvPr>
            <p:ph type="sldNum" sz="quarter" idx="10"/>
            <p:custDataLst>
              <p:tags r:id="rId5"/>
            </p:custDataLst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/>
          <a:p>
            <a:pPr lvl="0" algn="r">
              <a:buNone/>
            </a:pPr>
            <a:fld id="{9A0DB2DC-4C9A-4742-B13C-FB6460FD3503}" type="slidenum">
              <a:rPr lang="zh-CN" altLang="en-US" sz="1200"/>
            </a:fld>
            <a:endParaRPr lang="zh-CN" altLang="en-US" sz="120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幻灯片图像占位符 45057"/>
          <p:cNvSpPr>
            <a:spLocks noGrp="1" noRot="1" noChangeAspect="1" noTextEdit="1"/>
          </p:cNvSpPr>
          <p:nvPr>
            <p:ph type="sldImg"/>
            <p:custDataLst>
              <p:tags r:id="rId3"/>
            </p:custDataLst>
          </p:nvPr>
        </p:nvSpPr>
        <p:spPr>
          <a:xfrm>
            <a:off x="685800" y="1143000"/>
            <a:ext cx="5486400" cy="3086100"/>
          </a:xfrm>
        </p:spPr>
      </p:sp>
      <p:sp>
        <p:nvSpPr>
          <p:cNvPr id="45059" name="文本占位符 45058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/>
        <p:txBody>
          <a:bodyPr/>
          <a:lstStyle/>
          <a:p>
            <a:pPr lvl="0"/>
            <a:endParaRPr lang="zh-CN" altLang="en-US"/>
          </a:p>
        </p:txBody>
      </p:sp>
      <p:sp>
        <p:nvSpPr>
          <p:cNvPr id="2" name="灯片编号占位符 1"/>
          <p:cNvSpPr>
            <a:spLocks noGrp="1"/>
          </p:cNvSpPr>
          <p:nvPr>
            <p:ph type="sldNum" sz="quarter" idx="2"/>
            <p:custDataLst>
              <p:tags r:id="rId5"/>
            </p:custDataLst>
          </p:nvPr>
        </p:nvSpPr>
        <p:spPr/>
        <p:txBody>
          <a:bodyPr/>
          <a:lstStyle/>
          <a:p>
            <a:pPr lvl="0" algn="r"/>
            <a:fld id="{9A0DB2DC-4C9A-4742-B13C-FB6460FD3503}" type="slidenum">
              <a:rPr lang="zh-CN" altLang="en-US" sz="1200"/>
            </a:fld>
            <a:endParaRPr lang="zh-CN" altLang="en-US" sz="120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  <p:custDataLst>
              <p:tags r:id="rId3"/>
            </p:custDataLst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  <p:custDataLst>
              <p:tags r:id="rId5"/>
            </p:custDataLst>
          </p:nvPr>
        </p:nvSpPr>
        <p:spPr/>
        <p:txBody>
          <a:bodyPr/>
          <a:lstStyle/>
          <a:p>
            <a:fld id="{113559BF-042D-4C25-BC33-D9C100FEB1C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4" Type="http://schemas.openxmlformats.org/officeDocument/2006/relationships/tags" Target="../tags/tag30.xml"/><Relationship Id="rId3" Type="http://schemas.openxmlformats.org/officeDocument/2006/relationships/tags" Target="../tags/tag29.xml"/><Relationship Id="rId2" Type="http://schemas.openxmlformats.org/officeDocument/2006/relationships/tags" Target="../tags/tag28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tags" Target="../tags/tag31.xml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ags" Target="../tags/tag32.xml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4" Type="http://schemas.openxmlformats.org/officeDocument/2006/relationships/tags" Target="../tags/tag6.xml"/><Relationship Id="rId3" Type="http://schemas.openxmlformats.org/officeDocument/2006/relationships/tags" Target="../tags/tag5.xml"/><Relationship Id="rId2" Type="http://schemas.openxmlformats.org/officeDocument/2006/relationships/tags" Target="../tags/tag4.xm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4" Type="http://schemas.openxmlformats.org/officeDocument/2006/relationships/tags" Target="../tags/tag9.xml"/><Relationship Id="rId3" Type="http://schemas.openxmlformats.org/officeDocument/2006/relationships/tags" Target="../tags/tag8.xml"/><Relationship Id="rId2" Type="http://schemas.openxmlformats.org/officeDocument/2006/relationships/tags" Target="../tags/tag7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4" Type="http://schemas.openxmlformats.org/officeDocument/2006/relationships/tags" Target="../tags/tag12.xml"/><Relationship Id="rId3" Type="http://schemas.openxmlformats.org/officeDocument/2006/relationships/tags" Target="../tags/tag11.xml"/><Relationship Id="rId2" Type="http://schemas.openxmlformats.org/officeDocument/2006/relationships/tags" Target="../tags/tag10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4" Type="http://schemas.openxmlformats.org/officeDocument/2006/relationships/tags" Target="../tags/tag15.xml"/><Relationship Id="rId3" Type="http://schemas.openxmlformats.org/officeDocument/2006/relationships/tags" Target="../tags/tag14.xml"/><Relationship Id="rId2" Type="http://schemas.openxmlformats.org/officeDocument/2006/relationships/tags" Target="../tags/tag13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tags" Target="../tags/tag21.xml"/><Relationship Id="rId3" Type="http://schemas.openxmlformats.org/officeDocument/2006/relationships/tags" Target="../tags/tag20.xml"/><Relationship Id="rId2" Type="http://schemas.openxmlformats.org/officeDocument/2006/relationships/tags" Target="../tags/tag19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4" Type="http://schemas.openxmlformats.org/officeDocument/2006/relationships/tags" Target="../tags/tag24.xml"/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4" Type="http://schemas.openxmlformats.org/officeDocument/2006/relationships/tags" Target="../tags/tag27.xml"/><Relationship Id="rId3" Type="http://schemas.openxmlformats.org/officeDocument/2006/relationships/tags" Target="../tags/tag26.xml"/><Relationship Id="rId2" Type="http://schemas.openxmlformats.org/officeDocument/2006/relationships/tags" Target="../tags/tag25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新课导入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>
            <p:custDataLst>
              <p:tags r:id="rId2"/>
            </p:custDataLst>
          </p:nvPr>
        </p:nvSpPr>
        <p:spPr>
          <a:xfrm>
            <a:off x="285750" y="704856"/>
            <a:ext cx="8602266" cy="4130279"/>
          </a:xfrm>
          <a:prstGeom prst="rect">
            <a:avLst/>
          </a:prstGeom>
          <a:noFill/>
          <a:ln w="34925" cmpd="sng">
            <a:solidFill>
              <a:schemeClr val="accent5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0" tIns="34289" rIns="68570" bIns="34289" rtlCol="0" anchor="ctr"/>
          <a:lstStyle/>
          <a:p>
            <a:pPr algn="ctr" fontAlgn="base"/>
            <a:endParaRPr lang="zh-CN" altLang="en-US" sz="100" strike="noStrike" noProof="1">
              <a:ea typeface="黑体" panose="02010609060101010101" pitchFamily="49" charset="-122"/>
            </a:endParaRPr>
          </a:p>
        </p:txBody>
      </p:sp>
      <p:sp>
        <p:nvSpPr>
          <p:cNvPr id="4" name="文本框 5"/>
          <p:cNvSpPr txBox="1"/>
          <p:nvPr userDrawn="1"/>
        </p:nvSpPr>
        <p:spPr>
          <a:xfrm>
            <a:off x="621888" y="96858"/>
            <a:ext cx="1656184" cy="438580"/>
          </a:xfrm>
          <a:prstGeom prst="rect">
            <a:avLst/>
          </a:prstGeom>
          <a:noFill/>
        </p:spPr>
        <p:txBody>
          <a:bodyPr wrap="square" lIns="68570" tIns="34289" rIns="68570" bIns="34289" rtlCol="0">
            <a:spAutoFit/>
          </a:bodyPr>
          <a:lstStyle/>
          <a:p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</a:rPr>
              <a:t>新课导入</a:t>
            </a:r>
            <a:endParaRPr lang="zh-CN" altLang="en-US" sz="24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5" name="组合 4"/>
          <p:cNvGrpSpPr/>
          <p:nvPr userDrawn="1"/>
        </p:nvGrpSpPr>
        <p:grpSpPr>
          <a:xfrm>
            <a:off x="294084" y="195486"/>
            <a:ext cx="1685628" cy="354827"/>
            <a:chOff x="392112" y="375411"/>
            <a:chExt cx="2247503" cy="473102"/>
          </a:xfrm>
        </p:grpSpPr>
        <p:sp>
          <p:nvSpPr>
            <p:cNvPr id="6" name="菱形 5"/>
            <p:cNvSpPr/>
            <p:nvPr>
              <p:custDataLst>
                <p:tags r:id="rId3"/>
              </p:custDataLst>
            </p:nvPr>
          </p:nvSpPr>
          <p:spPr>
            <a:xfrm>
              <a:off x="392112" y="375411"/>
              <a:ext cx="384000" cy="384000"/>
            </a:xfrm>
            <a:prstGeom prst="diamond">
              <a:avLst/>
            </a:prstGeom>
            <a:solidFill>
              <a:srgbClr val="009FB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defRPr/>
              </a:pPr>
              <a:endParaRPr kumimoji="1" lang="zh-CN" altLang="en-US" sz="100" strike="noStrike" noProof="1">
                <a:ln>
                  <a:solidFill>
                    <a:srgbClr val="E6A774"/>
                  </a:solidFill>
                </a:ln>
                <a:solidFill>
                  <a:srgbClr val="E6A774"/>
                </a:solidFill>
                <a:ea typeface="黑体" panose="02010609060101010101" pitchFamily="49" charset="-122"/>
              </a:endParaRPr>
            </a:p>
          </p:txBody>
        </p:sp>
        <p:cxnSp>
          <p:nvCxnSpPr>
            <p:cNvPr id="8" name="直接连接符 7"/>
            <p:cNvCxnSpPr/>
            <p:nvPr>
              <p:custDataLst>
                <p:tags r:id="rId4"/>
              </p:custDataLst>
            </p:nvPr>
          </p:nvCxnSpPr>
          <p:spPr>
            <a:xfrm>
              <a:off x="421415" y="848513"/>
              <a:ext cx="2218200" cy="0"/>
            </a:xfrm>
            <a:prstGeom prst="line">
              <a:avLst/>
            </a:prstGeom>
            <a:ln w="31750">
              <a:solidFill>
                <a:srgbClr val="009FB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学习任务三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>
            <p:custDataLst>
              <p:tags r:id="rId2"/>
            </p:custDataLst>
          </p:nvPr>
        </p:nvSpPr>
        <p:spPr>
          <a:xfrm>
            <a:off x="285750" y="704856"/>
            <a:ext cx="8602266" cy="4130279"/>
          </a:xfrm>
          <a:prstGeom prst="rect">
            <a:avLst/>
          </a:prstGeom>
          <a:noFill/>
          <a:ln w="34925" cmpd="sng">
            <a:solidFill>
              <a:schemeClr val="accent5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0" tIns="34289" rIns="68570" bIns="34289" rtlCol="0" anchor="ctr"/>
          <a:lstStyle/>
          <a:p>
            <a:pPr algn="ctr" fontAlgn="base"/>
            <a:endParaRPr lang="zh-CN" altLang="en-US" sz="100" strike="noStrike" noProof="1">
              <a:ea typeface="黑体" panose="02010609060101010101" pitchFamily="49" charset="-122"/>
            </a:endParaRPr>
          </a:p>
        </p:txBody>
      </p:sp>
      <p:sp>
        <p:nvSpPr>
          <p:cNvPr id="4" name="文本框 5"/>
          <p:cNvSpPr txBox="1"/>
          <p:nvPr userDrawn="1"/>
        </p:nvSpPr>
        <p:spPr>
          <a:xfrm>
            <a:off x="621888" y="96858"/>
            <a:ext cx="1933888" cy="438580"/>
          </a:xfrm>
          <a:prstGeom prst="rect">
            <a:avLst/>
          </a:prstGeom>
          <a:noFill/>
        </p:spPr>
        <p:txBody>
          <a:bodyPr wrap="square" lIns="68570" tIns="34289" rIns="68570" bIns="34289" rtlCol="0">
            <a:spAutoFit/>
          </a:bodyPr>
          <a:lstStyle/>
          <a:p>
            <a:r>
              <a:rPr lang="zh-CN" altLang="en-US" sz="24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学习任务三</a:t>
            </a:r>
            <a:endParaRPr lang="zh-CN" altLang="en-US" sz="24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5" name="组合 4"/>
          <p:cNvGrpSpPr/>
          <p:nvPr userDrawn="1"/>
        </p:nvGrpSpPr>
        <p:grpSpPr>
          <a:xfrm>
            <a:off x="294084" y="195486"/>
            <a:ext cx="2045668" cy="354827"/>
            <a:chOff x="392112" y="375411"/>
            <a:chExt cx="2727556" cy="473102"/>
          </a:xfrm>
        </p:grpSpPr>
        <p:sp>
          <p:nvSpPr>
            <p:cNvPr id="6" name="菱形 5"/>
            <p:cNvSpPr/>
            <p:nvPr>
              <p:custDataLst>
                <p:tags r:id="rId3"/>
              </p:custDataLst>
            </p:nvPr>
          </p:nvSpPr>
          <p:spPr>
            <a:xfrm>
              <a:off x="392112" y="375411"/>
              <a:ext cx="384000" cy="384000"/>
            </a:xfrm>
            <a:prstGeom prst="diamond">
              <a:avLst/>
            </a:prstGeom>
            <a:solidFill>
              <a:srgbClr val="009FB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defRPr/>
              </a:pPr>
              <a:endParaRPr kumimoji="1" lang="zh-CN" altLang="en-US" sz="100" strike="noStrike" noProof="1">
                <a:ln>
                  <a:solidFill>
                    <a:srgbClr val="E6A774"/>
                  </a:solidFill>
                </a:ln>
                <a:solidFill>
                  <a:srgbClr val="E6A774"/>
                </a:solidFill>
                <a:ea typeface="黑体" panose="02010609060101010101" pitchFamily="49" charset="-122"/>
              </a:endParaRPr>
            </a:p>
          </p:txBody>
        </p:sp>
        <p:cxnSp>
          <p:nvCxnSpPr>
            <p:cNvPr id="8" name="直接连接符 7"/>
            <p:cNvCxnSpPr/>
            <p:nvPr>
              <p:custDataLst>
                <p:tags r:id="rId4"/>
              </p:custDataLst>
            </p:nvPr>
          </p:nvCxnSpPr>
          <p:spPr>
            <a:xfrm>
              <a:off x="421415" y="848513"/>
              <a:ext cx="2698253" cy="0"/>
            </a:xfrm>
            <a:prstGeom prst="line">
              <a:avLst/>
            </a:prstGeom>
            <a:ln w="31750">
              <a:solidFill>
                <a:srgbClr val="009FB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边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>
            <p:custDataLst>
              <p:tags r:id="rId2"/>
            </p:custDataLst>
          </p:nvPr>
        </p:nvSpPr>
        <p:spPr>
          <a:xfrm>
            <a:off x="285750" y="704856"/>
            <a:ext cx="8602266" cy="4130279"/>
          </a:xfrm>
          <a:prstGeom prst="rect">
            <a:avLst/>
          </a:prstGeom>
          <a:noFill/>
          <a:ln w="34925" cmpd="sng">
            <a:solidFill>
              <a:schemeClr val="accent5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0" tIns="34289" rIns="68570" bIns="34289" rtlCol="0" anchor="ctr"/>
          <a:lstStyle/>
          <a:p>
            <a:pPr algn="ctr" fontAlgn="base"/>
            <a:endParaRPr lang="zh-CN" altLang="en-US" sz="100" strike="noStrike" noProof="1"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5613" y="455693"/>
            <a:ext cx="8228012" cy="530318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5613" y="1117796"/>
            <a:ext cx="8228013" cy="357091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8788" y="4737929"/>
            <a:ext cx="2025650" cy="236579"/>
          </a:xfrm>
          <a:prstGeom prst="rect">
            <a:avLst/>
          </a:prstGeom>
        </p:spPr>
        <p:txBody>
          <a:bodyPr/>
          <a:lstStyle>
            <a:lvl1pPr>
              <a:defRPr>
                <a:ea typeface="黑体" panose="020106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087688" y="4737929"/>
            <a:ext cx="2968625" cy="236579"/>
          </a:xfrm>
          <a:prstGeom prst="rect">
            <a:avLst/>
          </a:prstGeom>
        </p:spPr>
        <p:txBody>
          <a:bodyPr/>
          <a:lstStyle>
            <a:lvl1pPr>
              <a:defRPr>
                <a:ea typeface="黑体" panose="020106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657975" y="4737929"/>
            <a:ext cx="2025650" cy="236579"/>
          </a:xfrm>
          <a:prstGeom prst="rect">
            <a:avLst/>
          </a:prstGeom>
        </p:spPr>
        <p:txBody>
          <a:bodyPr/>
          <a:lstStyle>
            <a:lvl1pPr>
              <a:defRPr>
                <a:ea typeface="黑体" panose="02010609060101010101" pitchFamily="49" charset="-122"/>
              </a:defRPr>
            </a:lvl1pPr>
          </a:lstStyle>
          <a:p>
            <a:fld id="{9A0DB2DC-4C9A-4742-B13C-FB6460FD3503}" type="slidenum">
              <a:rPr lang="zh-CN" altLang="en-US" smtClean="0"/>
            </a:fld>
            <a:endParaRPr lang="zh-CN" altLang="en-US" dirty="0"/>
          </a:p>
        </p:txBody>
      </p:sp>
      <p:pic>
        <p:nvPicPr>
          <p:cNvPr id="7" name="图片 6" descr="qicai作业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7595870" y="195580"/>
            <a:ext cx="1330960" cy="52006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课后作业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学习目标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>
            <p:custDataLst>
              <p:tags r:id="rId2"/>
            </p:custDataLst>
          </p:nvPr>
        </p:nvSpPr>
        <p:spPr>
          <a:xfrm>
            <a:off x="285750" y="704856"/>
            <a:ext cx="8602266" cy="4130279"/>
          </a:xfrm>
          <a:prstGeom prst="rect">
            <a:avLst/>
          </a:prstGeom>
          <a:noFill/>
          <a:ln w="34925" cmpd="sng">
            <a:solidFill>
              <a:schemeClr val="accent5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0" tIns="34289" rIns="68570" bIns="34289" rtlCol="0" anchor="ctr"/>
          <a:lstStyle/>
          <a:p>
            <a:pPr algn="ctr" fontAlgn="base"/>
            <a:endParaRPr lang="zh-CN" altLang="en-US" sz="100" strike="noStrike" noProof="1">
              <a:ea typeface="黑体" panose="02010609060101010101" pitchFamily="49" charset="-122"/>
            </a:endParaRPr>
          </a:p>
        </p:txBody>
      </p:sp>
      <p:sp>
        <p:nvSpPr>
          <p:cNvPr id="5" name="文本框 5"/>
          <p:cNvSpPr txBox="1"/>
          <p:nvPr userDrawn="1"/>
        </p:nvSpPr>
        <p:spPr>
          <a:xfrm>
            <a:off x="621888" y="96858"/>
            <a:ext cx="1656184" cy="438580"/>
          </a:xfrm>
          <a:prstGeom prst="rect">
            <a:avLst/>
          </a:prstGeom>
          <a:noFill/>
        </p:spPr>
        <p:txBody>
          <a:bodyPr wrap="square" lIns="68570" tIns="34289" rIns="68570" bIns="34289" rtlCol="0">
            <a:spAutoFit/>
          </a:bodyPr>
          <a:lstStyle/>
          <a:p>
            <a:r>
              <a:rPr lang="zh-CN" altLang="en-US" sz="24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学习目标</a:t>
            </a:r>
            <a:endParaRPr lang="zh-CN" altLang="en-US" sz="24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6" name="组合 5"/>
          <p:cNvGrpSpPr/>
          <p:nvPr userDrawn="1"/>
        </p:nvGrpSpPr>
        <p:grpSpPr>
          <a:xfrm>
            <a:off x="294084" y="195486"/>
            <a:ext cx="1685628" cy="354827"/>
            <a:chOff x="392112" y="375411"/>
            <a:chExt cx="2247503" cy="473102"/>
          </a:xfrm>
        </p:grpSpPr>
        <p:sp>
          <p:nvSpPr>
            <p:cNvPr id="8" name="菱形 7"/>
            <p:cNvSpPr/>
            <p:nvPr>
              <p:custDataLst>
                <p:tags r:id="rId3"/>
              </p:custDataLst>
            </p:nvPr>
          </p:nvSpPr>
          <p:spPr>
            <a:xfrm>
              <a:off x="392112" y="375411"/>
              <a:ext cx="384000" cy="384000"/>
            </a:xfrm>
            <a:prstGeom prst="diamond">
              <a:avLst/>
            </a:prstGeom>
            <a:solidFill>
              <a:srgbClr val="009FB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defRPr/>
              </a:pPr>
              <a:endParaRPr kumimoji="1" lang="zh-CN" altLang="en-US" sz="100" strike="noStrike" noProof="1">
                <a:ln>
                  <a:solidFill>
                    <a:srgbClr val="E6A774"/>
                  </a:solidFill>
                </a:ln>
                <a:solidFill>
                  <a:srgbClr val="E6A774"/>
                </a:solidFill>
                <a:ea typeface="黑体" panose="02010609060101010101" pitchFamily="49" charset="-122"/>
              </a:endParaRPr>
            </a:p>
          </p:txBody>
        </p:sp>
        <p:cxnSp>
          <p:nvCxnSpPr>
            <p:cNvPr id="9" name="直接连接符 8"/>
            <p:cNvCxnSpPr/>
            <p:nvPr>
              <p:custDataLst>
                <p:tags r:id="rId4"/>
              </p:custDataLst>
            </p:nvPr>
          </p:nvCxnSpPr>
          <p:spPr>
            <a:xfrm>
              <a:off x="421415" y="848513"/>
              <a:ext cx="2218200" cy="0"/>
            </a:xfrm>
            <a:prstGeom prst="line">
              <a:avLst/>
            </a:prstGeom>
            <a:ln w="31750">
              <a:solidFill>
                <a:srgbClr val="009FB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课堂总结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>
            <p:custDataLst>
              <p:tags r:id="rId2"/>
            </p:custDataLst>
          </p:nvPr>
        </p:nvSpPr>
        <p:spPr>
          <a:xfrm>
            <a:off x="285750" y="704856"/>
            <a:ext cx="8602266" cy="4130279"/>
          </a:xfrm>
          <a:prstGeom prst="rect">
            <a:avLst/>
          </a:prstGeom>
          <a:noFill/>
          <a:ln w="34925" cmpd="sng">
            <a:solidFill>
              <a:schemeClr val="accent5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0" tIns="34289" rIns="68570" bIns="34289" rtlCol="0" anchor="ctr"/>
          <a:lstStyle/>
          <a:p>
            <a:pPr algn="ctr" fontAlgn="base"/>
            <a:endParaRPr lang="zh-CN" altLang="en-US" sz="100" strike="noStrike" noProof="1">
              <a:ea typeface="黑体" panose="02010609060101010101" pitchFamily="49" charset="-122"/>
            </a:endParaRPr>
          </a:p>
        </p:txBody>
      </p:sp>
      <p:sp>
        <p:nvSpPr>
          <p:cNvPr id="5" name="文本框 5"/>
          <p:cNvSpPr txBox="1"/>
          <p:nvPr userDrawn="1"/>
        </p:nvSpPr>
        <p:spPr>
          <a:xfrm>
            <a:off x="621888" y="96858"/>
            <a:ext cx="1656184" cy="438580"/>
          </a:xfrm>
          <a:prstGeom prst="rect">
            <a:avLst/>
          </a:prstGeom>
          <a:noFill/>
        </p:spPr>
        <p:txBody>
          <a:bodyPr wrap="square" lIns="68570" tIns="34289" rIns="68570" bIns="34289" rtlCol="0">
            <a:spAutoFit/>
          </a:bodyPr>
          <a:lstStyle/>
          <a:p>
            <a:r>
              <a:rPr lang="zh-CN" altLang="en-US" sz="24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课堂总结</a:t>
            </a:r>
            <a:endParaRPr lang="zh-CN" altLang="en-US" sz="24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6" name="组合 5"/>
          <p:cNvGrpSpPr/>
          <p:nvPr userDrawn="1"/>
        </p:nvGrpSpPr>
        <p:grpSpPr>
          <a:xfrm>
            <a:off x="294084" y="195486"/>
            <a:ext cx="1685628" cy="354827"/>
            <a:chOff x="392112" y="375411"/>
            <a:chExt cx="2247503" cy="473102"/>
          </a:xfrm>
        </p:grpSpPr>
        <p:sp>
          <p:nvSpPr>
            <p:cNvPr id="8" name="菱形 7"/>
            <p:cNvSpPr/>
            <p:nvPr>
              <p:custDataLst>
                <p:tags r:id="rId3"/>
              </p:custDataLst>
            </p:nvPr>
          </p:nvSpPr>
          <p:spPr>
            <a:xfrm>
              <a:off x="392112" y="375411"/>
              <a:ext cx="384000" cy="384000"/>
            </a:xfrm>
            <a:prstGeom prst="diamond">
              <a:avLst/>
            </a:prstGeom>
            <a:solidFill>
              <a:srgbClr val="009FB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defRPr/>
              </a:pPr>
              <a:endParaRPr kumimoji="1" lang="zh-CN" altLang="en-US" sz="100" strike="noStrike" noProof="1">
                <a:ln>
                  <a:solidFill>
                    <a:srgbClr val="E6A774"/>
                  </a:solidFill>
                </a:ln>
                <a:solidFill>
                  <a:srgbClr val="E6A774"/>
                </a:solidFill>
                <a:ea typeface="黑体" panose="02010609060101010101" pitchFamily="49" charset="-122"/>
              </a:endParaRPr>
            </a:p>
          </p:txBody>
        </p:sp>
        <p:cxnSp>
          <p:nvCxnSpPr>
            <p:cNvPr id="9" name="直接连接符 8"/>
            <p:cNvCxnSpPr/>
            <p:nvPr>
              <p:custDataLst>
                <p:tags r:id="rId4"/>
              </p:custDataLst>
            </p:nvPr>
          </p:nvCxnSpPr>
          <p:spPr>
            <a:xfrm>
              <a:off x="421415" y="848513"/>
              <a:ext cx="2218200" cy="0"/>
            </a:xfrm>
            <a:prstGeom prst="line">
              <a:avLst/>
            </a:prstGeom>
            <a:ln w="31750">
              <a:solidFill>
                <a:srgbClr val="009FB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相关史事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>
            <p:custDataLst>
              <p:tags r:id="rId2"/>
            </p:custDataLst>
          </p:nvPr>
        </p:nvSpPr>
        <p:spPr>
          <a:xfrm>
            <a:off x="285750" y="704856"/>
            <a:ext cx="8602266" cy="4130279"/>
          </a:xfrm>
          <a:prstGeom prst="rect">
            <a:avLst/>
          </a:prstGeom>
          <a:noFill/>
          <a:ln w="34925" cmpd="sng">
            <a:solidFill>
              <a:schemeClr val="accent5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0" tIns="34289" rIns="68570" bIns="34289" rtlCol="0" anchor="ctr"/>
          <a:lstStyle/>
          <a:p>
            <a:pPr algn="ctr" fontAlgn="base"/>
            <a:endParaRPr lang="zh-CN" altLang="en-US" sz="100" strike="noStrike" noProof="1">
              <a:ea typeface="黑体" panose="02010609060101010101" pitchFamily="49" charset="-122"/>
            </a:endParaRPr>
          </a:p>
        </p:txBody>
      </p:sp>
      <p:sp>
        <p:nvSpPr>
          <p:cNvPr id="4" name="文本框 5"/>
          <p:cNvSpPr txBox="1"/>
          <p:nvPr userDrawn="1"/>
        </p:nvSpPr>
        <p:spPr>
          <a:xfrm>
            <a:off x="621888" y="96858"/>
            <a:ext cx="1656184" cy="438580"/>
          </a:xfrm>
          <a:prstGeom prst="rect">
            <a:avLst/>
          </a:prstGeom>
          <a:noFill/>
        </p:spPr>
        <p:txBody>
          <a:bodyPr wrap="square" lIns="68570" tIns="34289" rIns="68570" bIns="34289" rtlCol="0">
            <a:spAutoFit/>
          </a:bodyPr>
          <a:lstStyle/>
          <a:p>
            <a:r>
              <a:rPr lang="zh-CN" altLang="en-US" sz="24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相关史事</a:t>
            </a:r>
            <a:endParaRPr lang="zh-CN" altLang="en-US" sz="24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5" name="组合 4"/>
          <p:cNvGrpSpPr/>
          <p:nvPr userDrawn="1"/>
        </p:nvGrpSpPr>
        <p:grpSpPr>
          <a:xfrm>
            <a:off x="294084" y="195486"/>
            <a:ext cx="1685628" cy="354827"/>
            <a:chOff x="392112" y="375411"/>
            <a:chExt cx="2247503" cy="473102"/>
          </a:xfrm>
        </p:grpSpPr>
        <p:sp>
          <p:nvSpPr>
            <p:cNvPr id="6" name="菱形 5"/>
            <p:cNvSpPr/>
            <p:nvPr>
              <p:custDataLst>
                <p:tags r:id="rId3"/>
              </p:custDataLst>
            </p:nvPr>
          </p:nvSpPr>
          <p:spPr>
            <a:xfrm>
              <a:off x="392112" y="375411"/>
              <a:ext cx="384000" cy="384000"/>
            </a:xfrm>
            <a:prstGeom prst="diamond">
              <a:avLst/>
            </a:prstGeom>
            <a:solidFill>
              <a:srgbClr val="009FB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defRPr/>
              </a:pPr>
              <a:endParaRPr kumimoji="1" lang="zh-CN" altLang="en-US" sz="100" strike="noStrike" noProof="1">
                <a:ln>
                  <a:solidFill>
                    <a:srgbClr val="E6A774"/>
                  </a:solidFill>
                </a:ln>
                <a:solidFill>
                  <a:srgbClr val="E6A774"/>
                </a:solidFill>
                <a:ea typeface="黑体" panose="02010609060101010101" pitchFamily="49" charset="-122"/>
              </a:endParaRPr>
            </a:p>
          </p:txBody>
        </p:sp>
        <p:cxnSp>
          <p:nvCxnSpPr>
            <p:cNvPr id="8" name="直接连接符 7"/>
            <p:cNvCxnSpPr/>
            <p:nvPr>
              <p:custDataLst>
                <p:tags r:id="rId4"/>
              </p:custDataLst>
            </p:nvPr>
          </p:nvCxnSpPr>
          <p:spPr>
            <a:xfrm>
              <a:off x="421415" y="848513"/>
              <a:ext cx="2218200" cy="0"/>
            </a:xfrm>
            <a:prstGeom prst="line">
              <a:avLst/>
            </a:prstGeom>
            <a:ln w="31750">
              <a:solidFill>
                <a:srgbClr val="009FB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知识链接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>
            <p:custDataLst>
              <p:tags r:id="rId2"/>
            </p:custDataLst>
          </p:nvPr>
        </p:nvSpPr>
        <p:spPr>
          <a:xfrm>
            <a:off x="285750" y="704856"/>
            <a:ext cx="8602266" cy="4130279"/>
          </a:xfrm>
          <a:prstGeom prst="rect">
            <a:avLst/>
          </a:prstGeom>
          <a:noFill/>
          <a:ln w="34925" cmpd="sng">
            <a:solidFill>
              <a:schemeClr val="accent5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0" tIns="34289" rIns="68570" bIns="34289" rtlCol="0" anchor="ctr"/>
          <a:lstStyle/>
          <a:p>
            <a:pPr algn="ctr" fontAlgn="base"/>
            <a:endParaRPr lang="zh-CN" altLang="en-US" sz="100" strike="noStrike" noProof="1">
              <a:ea typeface="黑体" panose="02010609060101010101" pitchFamily="49" charset="-122"/>
            </a:endParaRPr>
          </a:p>
        </p:txBody>
      </p:sp>
      <p:sp>
        <p:nvSpPr>
          <p:cNvPr id="4" name="文本框 5"/>
          <p:cNvSpPr txBox="1"/>
          <p:nvPr userDrawn="1"/>
        </p:nvSpPr>
        <p:spPr>
          <a:xfrm>
            <a:off x="621888" y="96858"/>
            <a:ext cx="1656184" cy="438580"/>
          </a:xfrm>
          <a:prstGeom prst="rect">
            <a:avLst/>
          </a:prstGeom>
          <a:noFill/>
        </p:spPr>
        <p:txBody>
          <a:bodyPr wrap="square" lIns="68570" tIns="34289" rIns="68570" bIns="34289" rtlCol="0">
            <a:spAutoFit/>
          </a:bodyPr>
          <a:lstStyle/>
          <a:p>
            <a:r>
              <a:rPr lang="zh-CN" altLang="en-US" sz="24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知识链接</a:t>
            </a:r>
            <a:endParaRPr lang="zh-CN" altLang="en-US" sz="24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5" name="组合 4"/>
          <p:cNvGrpSpPr/>
          <p:nvPr userDrawn="1"/>
        </p:nvGrpSpPr>
        <p:grpSpPr>
          <a:xfrm>
            <a:off x="294084" y="195486"/>
            <a:ext cx="1685628" cy="354827"/>
            <a:chOff x="392112" y="375411"/>
            <a:chExt cx="2247503" cy="473102"/>
          </a:xfrm>
        </p:grpSpPr>
        <p:sp>
          <p:nvSpPr>
            <p:cNvPr id="6" name="菱形 5"/>
            <p:cNvSpPr/>
            <p:nvPr>
              <p:custDataLst>
                <p:tags r:id="rId3"/>
              </p:custDataLst>
            </p:nvPr>
          </p:nvSpPr>
          <p:spPr>
            <a:xfrm>
              <a:off x="392112" y="375411"/>
              <a:ext cx="384000" cy="384000"/>
            </a:xfrm>
            <a:prstGeom prst="diamond">
              <a:avLst/>
            </a:prstGeom>
            <a:solidFill>
              <a:srgbClr val="009FB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defRPr/>
              </a:pPr>
              <a:endParaRPr kumimoji="1" lang="zh-CN" altLang="en-US" sz="100" strike="noStrike" noProof="1">
                <a:ln>
                  <a:solidFill>
                    <a:srgbClr val="E6A774"/>
                  </a:solidFill>
                </a:ln>
                <a:solidFill>
                  <a:srgbClr val="E6A774"/>
                </a:solidFill>
                <a:ea typeface="黑体" panose="02010609060101010101" pitchFamily="49" charset="-122"/>
              </a:endParaRPr>
            </a:p>
          </p:txBody>
        </p:sp>
        <p:cxnSp>
          <p:nvCxnSpPr>
            <p:cNvPr id="8" name="直接连接符 7"/>
            <p:cNvCxnSpPr/>
            <p:nvPr>
              <p:custDataLst>
                <p:tags r:id="rId4"/>
              </p:custDataLst>
            </p:nvPr>
          </p:nvCxnSpPr>
          <p:spPr>
            <a:xfrm>
              <a:off x="421415" y="848513"/>
              <a:ext cx="2218200" cy="0"/>
            </a:xfrm>
            <a:prstGeom prst="line">
              <a:avLst/>
            </a:prstGeom>
            <a:ln w="31750">
              <a:solidFill>
                <a:srgbClr val="009FB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知识探究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>
            <p:custDataLst>
              <p:tags r:id="rId2"/>
            </p:custDataLst>
          </p:nvPr>
        </p:nvSpPr>
        <p:spPr>
          <a:xfrm>
            <a:off x="285750" y="704856"/>
            <a:ext cx="8602266" cy="4130279"/>
          </a:xfrm>
          <a:prstGeom prst="rect">
            <a:avLst/>
          </a:prstGeom>
          <a:noFill/>
          <a:ln w="34925" cmpd="sng">
            <a:solidFill>
              <a:schemeClr val="accent5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0" tIns="34289" rIns="68570" bIns="34289" rtlCol="0" anchor="ctr"/>
          <a:lstStyle/>
          <a:p>
            <a:pPr algn="ctr" fontAlgn="base"/>
            <a:endParaRPr lang="zh-CN" altLang="en-US" sz="100" strike="noStrike" noProof="1">
              <a:ea typeface="黑体" panose="02010609060101010101" pitchFamily="49" charset="-122"/>
            </a:endParaRPr>
          </a:p>
        </p:txBody>
      </p:sp>
      <p:sp>
        <p:nvSpPr>
          <p:cNvPr id="4" name="文本框 5"/>
          <p:cNvSpPr txBox="1"/>
          <p:nvPr userDrawn="1"/>
        </p:nvSpPr>
        <p:spPr>
          <a:xfrm>
            <a:off x="621888" y="96858"/>
            <a:ext cx="1656184" cy="438580"/>
          </a:xfrm>
          <a:prstGeom prst="rect">
            <a:avLst/>
          </a:prstGeom>
          <a:noFill/>
        </p:spPr>
        <p:txBody>
          <a:bodyPr wrap="square" lIns="68570" tIns="34289" rIns="68570" bIns="34289" rtlCol="0">
            <a:spAutoFit/>
          </a:bodyPr>
          <a:lstStyle/>
          <a:p>
            <a:r>
              <a:rPr lang="zh-CN" altLang="en-US" sz="24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知识探究</a:t>
            </a:r>
            <a:endParaRPr lang="zh-CN" altLang="en-US" sz="24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5" name="组合 4"/>
          <p:cNvGrpSpPr/>
          <p:nvPr userDrawn="1"/>
        </p:nvGrpSpPr>
        <p:grpSpPr>
          <a:xfrm>
            <a:off x="294084" y="195486"/>
            <a:ext cx="1685628" cy="354827"/>
            <a:chOff x="392112" y="375411"/>
            <a:chExt cx="2247503" cy="473102"/>
          </a:xfrm>
        </p:grpSpPr>
        <p:sp>
          <p:nvSpPr>
            <p:cNvPr id="6" name="菱形 5"/>
            <p:cNvSpPr/>
            <p:nvPr>
              <p:custDataLst>
                <p:tags r:id="rId3"/>
              </p:custDataLst>
            </p:nvPr>
          </p:nvSpPr>
          <p:spPr>
            <a:xfrm>
              <a:off x="392112" y="375411"/>
              <a:ext cx="384000" cy="384000"/>
            </a:xfrm>
            <a:prstGeom prst="diamond">
              <a:avLst/>
            </a:prstGeom>
            <a:solidFill>
              <a:srgbClr val="009FB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defRPr/>
              </a:pPr>
              <a:endParaRPr kumimoji="1" lang="zh-CN" altLang="en-US" sz="100" strike="noStrike" noProof="1">
                <a:ln>
                  <a:solidFill>
                    <a:srgbClr val="E6A774"/>
                  </a:solidFill>
                </a:ln>
                <a:solidFill>
                  <a:srgbClr val="E6A774"/>
                </a:solidFill>
                <a:ea typeface="黑体" panose="02010609060101010101" pitchFamily="49" charset="-122"/>
              </a:endParaRPr>
            </a:p>
          </p:txBody>
        </p:sp>
        <p:cxnSp>
          <p:nvCxnSpPr>
            <p:cNvPr id="8" name="直接连接符 7"/>
            <p:cNvCxnSpPr/>
            <p:nvPr>
              <p:custDataLst>
                <p:tags r:id="rId4"/>
              </p:custDataLst>
            </p:nvPr>
          </p:nvCxnSpPr>
          <p:spPr>
            <a:xfrm>
              <a:off x="421415" y="848513"/>
              <a:ext cx="2218200" cy="0"/>
            </a:xfrm>
            <a:prstGeom prst="line">
              <a:avLst/>
            </a:prstGeom>
            <a:ln w="31750">
              <a:solidFill>
                <a:srgbClr val="009FB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当堂训练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5"/>
          <p:cNvSpPr txBox="1"/>
          <p:nvPr userDrawn="1"/>
        </p:nvSpPr>
        <p:spPr>
          <a:xfrm>
            <a:off x="621888" y="96858"/>
            <a:ext cx="1656184" cy="438580"/>
          </a:xfrm>
          <a:prstGeom prst="rect">
            <a:avLst/>
          </a:prstGeom>
          <a:noFill/>
        </p:spPr>
        <p:txBody>
          <a:bodyPr wrap="square" lIns="68570" tIns="34289" rIns="68570" bIns="34289" rtlCol="0">
            <a:spAutoFit/>
          </a:bodyPr>
          <a:lstStyle/>
          <a:p>
            <a:r>
              <a:rPr lang="zh-CN" altLang="en-US" sz="24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当堂训练</a:t>
            </a:r>
            <a:endParaRPr lang="zh-CN" altLang="en-US" sz="24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5" name="组合 4"/>
          <p:cNvGrpSpPr/>
          <p:nvPr userDrawn="1"/>
        </p:nvGrpSpPr>
        <p:grpSpPr>
          <a:xfrm>
            <a:off x="294084" y="195486"/>
            <a:ext cx="1685628" cy="354827"/>
            <a:chOff x="392112" y="375411"/>
            <a:chExt cx="2247503" cy="473102"/>
          </a:xfrm>
        </p:grpSpPr>
        <p:sp>
          <p:nvSpPr>
            <p:cNvPr id="6" name="菱形 5"/>
            <p:cNvSpPr/>
            <p:nvPr>
              <p:custDataLst>
                <p:tags r:id="rId2"/>
              </p:custDataLst>
            </p:nvPr>
          </p:nvSpPr>
          <p:spPr>
            <a:xfrm>
              <a:off x="392112" y="375411"/>
              <a:ext cx="384000" cy="384000"/>
            </a:xfrm>
            <a:prstGeom prst="diamond">
              <a:avLst/>
            </a:prstGeom>
            <a:solidFill>
              <a:srgbClr val="009FB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defRPr/>
              </a:pPr>
              <a:endParaRPr kumimoji="1" lang="zh-CN" altLang="en-US" sz="100" strike="noStrike" noProof="1">
                <a:ln>
                  <a:solidFill>
                    <a:srgbClr val="E6A774"/>
                  </a:solidFill>
                </a:ln>
                <a:solidFill>
                  <a:srgbClr val="E6A774"/>
                </a:solidFill>
                <a:ea typeface="黑体" panose="02010609060101010101" pitchFamily="49" charset="-122"/>
              </a:endParaRPr>
            </a:p>
          </p:txBody>
        </p:sp>
        <p:cxnSp>
          <p:nvCxnSpPr>
            <p:cNvPr id="8" name="直接连接符 7"/>
            <p:cNvCxnSpPr/>
            <p:nvPr>
              <p:custDataLst>
                <p:tags r:id="rId3"/>
              </p:custDataLst>
            </p:nvPr>
          </p:nvCxnSpPr>
          <p:spPr>
            <a:xfrm>
              <a:off x="421415" y="848513"/>
              <a:ext cx="2218200" cy="0"/>
            </a:xfrm>
            <a:prstGeom prst="line">
              <a:avLst/>
            </a:prstGeom>
            <a:ln w="31750">
              <a:solidFill>
                <a:srgbClr val="009FB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9" name="直接连接符 8"/>
          <p:cNvCxnSpPr/>
          <p:nvPr userDrawn="1">
            <p:custDataLst>
              <p:tags r:id="rId4"/>
            </p:custDataLst>
          </p:nvPr>
        </p:nvCxnSpPr>
        <p:spPr>
          <a:xfrm>
            <a:off x="0" y="699542"/>
            <a:ext cx="9144000" cy="0"/>
          </a:xfrm>
          <a:prstGeom prst="line">
            <a:avLst/>
          </a:prstGeom>
          <a:ln w="44450">
            <a:solidFill>
              <a:srgbClr val="E0F1E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学习任务一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>
            <p:custDataLst>
              <p:tags r:id="rId2"/>
            </p:custDataLst>
          </p:nvPr>
        </p:nvSpPr>
        <p:spPr>
          <a:xfrm>
            <a:off x="285750" y="704856"/>
            <a:ext cx="8602266" cy="4130279"/>
          </a:xfrm>
          <a:prstGeom prst="rect">
            <a:avLst/>
          </a:prstGeom>
          <a:noFill/>
          <a:ln w="34925" cmpd="sng">
            <a:solidFill>
              <a:schemeClr val="accent5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0" tIns="34289" rIns="68570" bIns="34289" rtlCol="0" anchor="ctr"/>
          <a:lstStyle/>
          <a:p>
            <a:pPr algn="ctr" fontAlgn="base"/>
            <a:endParaRPr lang="zh-CN" altLang="en-US" sz="100" strike="noStrike" noProof="1">
              <a:ea typeface="黑体" panose="02010609060101010101" pitchFamily="49" charset="-122"/>
            </a:endParaRPr>
          </a:p>
        </p:txBody>
      </p:sp>
      <p:sp>
        <p:nvSpPr>
          <p:cNvPr id="4" name="文本框 5"/>
          <p:cNvSpPr txBox="1"/>
          <p:nvPr userDrawn="1"/>
        </p:nvSpPr>
        <p:spPr>
          <a:xfrm>
            <a:off x="621888" y="96858"/>
            <a:ext cx="1933888" cy="438580"/>
          </a:xfrm>
          <a:prstGeom prst="rect">
            <a:avLst/>
          </a:prstGeom>
          <a:noFill/>
        </p:spPr>
        <p:txBody>
          <a:bodyPr wrap="square" lIns="68570" tIns="34289" rIns="68570" bIns="34289" rtlCol="0">
            <a:spAutoFit/>
          </a:bodyPr>
          <a:lstStyle/>
          <a:p>
            <a:r>
              <a:rPr lang="zh-CN" altLang="en-US" sz="24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学习任务一</a:t>
            </a:r>
            <a:endParaRPr lang="zh-CN" altLang="en-US" sz="24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5" name="组合 4"/>
          <p:cNvGrpSpPr/>
          <p:nvPr userDrawn="1"/>
        </p:nvGrpSpPr>
        <p:grpSpPr>
          <a:xfrm>
            <a:off x="294084" y="195486"/>
            <a:ext cx="2045668" cy="354827"/>
            <a:chOff x="392112" y="375411"/>
            <a:chExt cx="2727556" cy="473102"/>
          </a:xfrm>
        </p:grpSpPr>
        <p:sp>
          <p:nvSpPr>
            <p:cNvPr id="6" name="菱形 5"/>
            <p:cNvSpPr/>
            <p:nvPr>
              <p:custDataLst>
                <p:tags r:id="rId3"/>
              </p:custDataLst>
            </p:nvPr>
          </p:nvSpPr>
          <p:spPr>
            <a:xfrm>
              <a:off x="392112" y="375411"/>
              <a:ext cx="384000" cy="384000"/>
            </a:xfrm>
            <a:prstGeom prst="diamond">
              <a:avLst/>
            </a:prstGeom>
            <a:solidFill>
              <a:srgbClr val="009FB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defRPr/>
              </a:pPr>
              <a:endParaRPr kumimoji="1" lang="zh-CN" altLang="en-US" sz="100" strike="noStrike" noProof="1">
                <a:ln>
                  <a:solidFill>
                    <a:srgbClr val="E6A774"/>
                  </a:solidFill>
                </a:ln>
                <a:solidFill>
                  <a:srgbClr val="E6A774"/>
                </a:solidFill>
                <a:ea typeface="黑体" panose="02010609060101010101" pitchFamily="49" charset="-122"/>
              </a:endParaRPr>
            </a:p>
          </p:txBody>
        </p:sp>
        <p:cxnSp>
          <p:nvCxnSpPr>
            <p:cNvPr id="8" name="直接连接符 7"/>
            <p:cNvCxnSpPr/>
            <p:nvPr>
              <p:custDataLst>
                <p:tags r:id="rId4"/>
              </p:custDataLst>
            </p:nvPr>
          </p:nvCxnSpPr>
          <p:spPr>
            <a:xfrm>
              <a:off x="421415" y="848513"/>
              <a:ext cx="2698253" cy="0"/>
            </a:xfrm>
            <a:prstGeom prst="line">
              <a:avLst/>
            </a:prstGeom>
            <a:ln w="31750">
              <a:solidFill>
                <a:srgbClr val="009FB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学习任务二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>
            <p:custDataLst>
              <p:tags r:id="rId2"/>
            </p:custDataLst>
          </p:nvPr>
        </p:nvSpPr>
        <p:spPr>
          <a:xfrm>
            <a:off x="285750" y="704856"/>
            <a:ext cx="8602266" cy="4130279"/>
          </a:xfrm>
          <a:prstGeom prst="rect">
            <a:avLst/>
          </a:prstGeom>
          <a:noFill/>
          <a:ln w="34925" cmpd="sng">
            <a:solidFill>
              <a:schemeClr val="accent5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0" tIns="34289" rIns="68570" bIns="34289" rtlCol="0" anchor="ctr"/>
          <a:lstStyle/>
          <a:p>
            <a:pPr algn="ctr" fontAlgn="base"/>
            <a:endParaRPr lang="zh-CN" altLang="en-US" sz="100" strike="noStrike" noProof="1">
              <a:ea typeface="黑体" panose="02010609060101010101" pitchFamily="49" charset="-122"/>
            </a:endParaRPr>
          </a:p>
        </p:txBody>
      </p:sp>
      <p:sp>
        <p:nvSpPr>
          <p:cNvPr id="4" name="文本框 5"/>
          <p:cNvSpPr txBox="1"/>
          <p:nvPr userDrawn="1"/>
        </p:nvSpPr>
        <p:spPr>
          <a:xfrm>
            <a:off x="621888" y="96858"/>
            <a:ext cx="1933888" cy="438580"/>
          </a:xfrm>
          <a:prstGeom prst="rect">
            <a:avLst/>
          </a:prstGeom>
          <a:noFill/>
        </p:spPr>
        <p:txBody>
          <a:bodyPr wrap="square" lIns="68570" tIns="34289" rIns="68570" bIns="34289" rtlCol="0">
            <a:spAutoFit/>
          </a:bodyPr>
          <a:lstStyle/>
          <a:p>
            <a:r>
              <a:rPr lang="zh-CN" altLang="en-US" sz="24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学习任务二</a:t>
            </a:r>
            <a:endParaRPr lang="zh-CN" altLang="en-US" sz="24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5" name="组合 4"/>
          <p:cNvGrpSpPr/>
          <p:nvPr userDrawn="1"/>
        </p:nvGrpSpPr>
        <p:grpSpPr>
          <a:xfrm>
            <a:off x="294084" y="195486"/>
            <a:ext cx="2045668" cy="354827"/>
            <a:chOff x="392112" y="375411"/>
            <a:chExt cx="2727556" cy="473102"/>
          </a:xfrm>
        </p:grpSpPr>
        <p:sp>
          <p:nvSpPr>
            <p:cNvPr id="6" name="菱形 5"/>
            <p:cNvSpPr/>
            <p:nvPr>
              <p:custDataLst>
                <p:tags r:id="rId3"/>
              </p:custDataLst>
            </p:nvPr>
          </p:nvSpPr>
          <p:spPr>
            <a:xfrm>
              <a:off x="392112" y="375411"/>
              <a:ext cx="384000" cy="384000"/>
            </a:xfrm>
            <a:prstGeom prst="diamond">
              <a:avLst/>
            </a:prstGeom>
            <a:solidFill>
              <a:srgbClr val="009FB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defRPr/>
              </a:pPr>
              <a:endParaRPr kumimoji="1" lang="zh-CN" altLang="en-US" sz="100" strike="noStrike" noProof="1">
                <a:ln>
                  <a:solidFill>
                    <a:srgbClr val="E6A774"/>
                  </a:solidFill>
                </a:ln>
                <a:solidFill>
                  <a:srgbClr val="E6A774"/>
                </a:solidFill>
                <a:ea typeface="黑体" panose="02010609060101010101" pitchFamily="49" charset="-122"/>
              </a:endParaRPr>
            </a:p>
          </p:txBody>
        </p:sp>
        <p:cxnSp>
          <p:nvCxnSpPr>
            <p:cNvPr id="8" name="直接连接符 7"/>
            <p:cNvCxnSpPr/>
            <p:nvPr>
              <p:custDataLst>
                <p:tags r:id="rId4"/>
              </p:custDataLst>
            </p:nvPr>
          </p:nvCxnSpPr>
          <p:spPr>
            <a:xfrm>
              <a:off x="421415" y="848513"/>
              <a:ext cx="2698253" cy="0"/>
            </a:xfrm>
            <a:prstGeom prst="line">
              <a:avLst/>
            </a:prstGeom>
            <a:ln w="31750">
              <a:solidFill>
                <a:srgbClr val="009FB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5" Type="http://schemas.openxmlformats.org/officeDocument/2006/relationships/theme" Target="../theme/theme1.xml"/><Relationship Id="rId14" Type="http://schemas.openxmlformats.org/officeDocument/2006/relationships/image" Target="../media/image2.png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6" Type="http://schemas.openxmlformats.org/officeDocument/2006/relationships/theme" Target="../theme/theme2.xml"/><Relationship Id="rId5" Type="http://schemas.openxmlformats.org/officeDocument/2006/relationships/image" Target="../media/image4.png"/><Relationship Id="rId4" Type="http://schemas.openxmlformats.org/officeDocument/2006/relationships/tags" Target="../tags/tag34.xml"/><Relationship Id="rId3" Type="http://schemas.openxmlformats.org/officeDocument/2006/relationships/image" Target="../media/image3.png"/><Relationship Id="rId2" Type="http://schemas.openxmlformats.org/officeDocument/2006/relationships/tags" Target="../tags/tag33.xml"/><Relationship Id="rId1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Administrator\Desktop\初中七彩课堂图标.png"/>
          <p:cNvPicPr>
            <a:picLocks noChangeAspect="1" noChangeArrowheads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0515" y="51470"/>
            <a:ext cx="1440270" cy="5815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  <p:hf sldNum="0" hdr="0" ftr="0" dt="0"/>
  <p:txStyles>
    <p:titleStyle>
      <a:lvl1pPr algn="l" defTabSz="514350" rtl="0" eaLnBrk="1" fontAlgn="auto" latinLnBrk="0" hangingPunct="1">
        <a:lnSpc>
          <a:spcPct val="100000"/>
        </a:lnSpc>
        <a:spcBef>
          <a:spcPct val="0"/>
        </a:spcBef>
        <a:buNone/>
        <a:defRPr sz="2000" b="1" u="none" strike="noStrike" kern="1200" cap="none" spc="225" normalizeH="0" baseline="0">
          <a:solidFill>
            <a:schemeClr val="tx1">
              <a:lumMod val="85000"/>
              <a:lumOff val="15000"/>
            </a:schemeClr>
          </a:solidFill>
          <a:uFillTx/>
          <a:latin typeface="+mj-lt"/>
          <a:ea typeface="+mj-ea"/>
          <a:cs typeface="+mj-cs"/>
        </a:defRPr>
      </a:lvl1pPr>
    </p:titleStyle>
    <p:bodyStyle>
      <a:lvl1pPr marL="128905" indent="-128905" algn="l" defTabSz="514350" rtl="0" eaLnBrk="1" fontAlgn="auto" latinLnBrk="0" hangingPunct="1">
        <a:lnSpc>
          <a:spcPct val="130000"/>
        </a:lnSpc>
        <a:spcBef>
          <a:spcPts val="0"/>
        </a:spcBef>
        <a:spcAft>
          <a:spcPts val="750"/>
        </a:spcAft>
        <a:buFont typeface="Arial" panose="020B0604020202020204" pitchFamily="34" charset="0"/>
        <a:buChar char="●"/>
        <a:defRPr sz="1000" u="none" strike="noStrike" kern="1200" cap="none" spc="113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1pPr>
      <a:lvl2pPr marL="386080" indent="-128905" algn="l" defTabSz="514350" rtl="0" eaLnBrk="1" fontAlgn="auto" latinLnBrk="0" hangingPunct="1">
        <a:lnSpc>
          <a:spcPct val="120000"/>
        </a:lnSpc>
        <a:spcBef>
          <a:spcPts val="0"/>
        </a:spcBef>
        <a:spcAft>
          <a:spcPts val="450"/>
        </a:spcAft>
        <a:buFont typeface="Arial" panose="020B0604020202020204" pitchFamily="34" charset="0"/>
        <a:buChar char="●"/>
        <a:tabLst>
          <a:tab pos="906145" algn="l"/>
          <a:tab pos="906145" algn="l"/>
          <a:tab pos="906145" algn="l"/>
          <a:tab pos="906145" algn="l"/>
        </a:tabLst>
        <a:defRPr sz="900" u="none" strike="noStrike" kern="1200" cap="none" spc="113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2pPr>
      <a:lvl3pPr marL="643255" indent="-128905" algn="l" defTabSz="514350" rtl="0" eaLnBrk="1" fontAlgn="auto" latinLnBrk="0" hangingPunct="1">
        <a:lnSpc>
          <a:spcPct val="120000"/>
        </a:lnSpc>
        <a:spcBef>
          <a:spcPts val="0"/>
        </a:spcBef>
        <a:spcAft>
          <a:spcPts val="450"/>
        </a:spcAft>
        <a:buFont typeface="Arial" panose="020B0604020202020204" pitchFamily="34" charset="0"/>
        <a:buChar char="●"/>
        <a:defRPr sz="900" u="none" strike="noStrike" kern="1200" cap="none" spc="113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3pPr>
      <a:lvl4pPr marL="900430" indent="-128905" algn="l" defTabSz="514350" rtl="0" eaLnBrk="1" fontAlgn="auto" latinLnBrk="0" hangingPunct="1">
        <a:lnSpc>
          <a:spcPct val="120000"/>
        </a:lnSpc>
        <a:spcBef>
          <a:spcPts val="0"/>
        </a:spcBef>
        <a:spcAft>
          <a:spcPts val="225"/>
        </a:spcAft>
        <a:buFont typeface="Wingdings" panose="05000000000000000000" charset="0"/>
        <a:buChar char=""/>
        <a:defRPr sz="800" u="none" strike="noStrike" kern="1200" cap="none" spc="113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4pPr>
      <a:lvl5pPr marL="1157605" indent="-128905" algn="l" defTabSz="514350" rtl="0" eaLnBrk="1" fontAlgn="auto" latinLnBrk="0" hangingPunct="1">
        <a:lnSpc>
          <a:spcPct val="120000"/>
        </a:lnSpc>
        <a:spcBef>
          <a:spcPts val="0"/>
        </a:spcBef>
        <a:spcAft>
          <a:spcPts val="225"/>
        </a:spcAft>
        <a:buFont typeface="Arial" panose="020B0604020202020204" pitchFamily="34" charset="0"/>
        <a:buChar char="•"/>
        <a:defRPr sz="800" u="none" strike="noStrike" kern="1200" cap="none" spc="113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5pPr>
      <a:lvl6pPr marL="1415415" indent="-128905" algn="l" defTabSz="514350" rtl="0" eaLnBrk="1" latinLnBrk="0" hangingPunct="1">
        <a:lnSpc>
          <a:spcPct val="90000"/>
        </a:lnSpc>
        <a:spcBef>
          <a:spcPct val="75000"/>
        </a:spcBef>
        <a:buFont typeface="Arial" panose="020B0604020202020204" pitchFamily="34" charset="0"/>
        <a:buChar char="•"/>
        <a:defRPr sz="1000" kern="1200">
          <a:solidFill>
            <a:schemeClr val="tx1"/>
          </a:solidFill>
          <a:latin typeface="+mn-lt"/>
          <a:ea typeface="+mn-ea"/>
          <a:cs typeface="+mn-cs"/>
        </a:defRPr>
      </a:lvl6pPr>
      <a:lvl7pPr marL="1672590" indent="-128905" algn="l" defTabSz="514350" rtl="0" eaLnBrk="1" latinLnBrk="0" hangingPunct="1">
        <a:lnSpc>
          <a:spcPct val="90000"/>
        </a:lnSpc>
        <a:spcBef>
          <a:spcPct val="75000"/>
        </a:spcBef>
        <a:buFont typeface="Arial" panose="020B0604020202020204" pitchFamily="34" charset="0"/>
        <a:buChar char="•"/>
        <a:defRPr sz="1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9765" indent="-128905" algn="l" defTabSz="514350" rtl="0" eaLnBrk="1" latinLnBrk="0" hangingPunct="1">
        <a:lnSpc>
          <a:spcPct val="90000"/>
        </a:lnSpc>
        <a:spcBef>
          <a:spcPct val="75000"/>
        </a:spcBef>
        <a:buFont typeface="Arial" panose="020B0604020202020204" pitchFamily="34" charset="0"/>
        <a:buChar char="•"/>
        <a:defRPr sz="1000" kern="1200">
          <a:solidFill>
            <a:schemeClr val="tx1"/>
          </a:solidFill>
          <a:latin typeface="+mn-lt"/>
          <a:ea typeface="+mn-ea"/>
          <a:cs typeface="+mn-cs"/>
        </a:defRPr>
      </a:lvl8pPr>
      <a:lvl9pPr marL="2186940" indent="-128905" algn="l" defTabSz="514350" rtl="0" eaLnBrk="1" latinLnBrk="0" hangingPunct="1">
        <a:lnSpc>
          <a:spcPct val="90000"/>
        </a:lnSpc>
        <a:spcBef>
          <a:spcPct val="75000"/>
        </a:spcBef>
        <a:buFont typeface="Arial" panose="020B0604020202020204" pitchFamily="34" charset="0"/>
        <a:buChar char="•"/>
        <a:defRPr sz="1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514350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algn="l" defTabSz="514350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2pPr>
      <a:lvl3pPr marL="514350" algn="l" defTabSz="514350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3pPr>
      <a:lvl4pPr marL="771525" algn="l" defTabSz="514350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4pPr>
      <a:lvl5pPr marL="1028700" algn="l" defTabSz="514350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5pPr>
      <a:lvl6pPr marL="1285875" algn="l" defTabSz="514350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6pPr>
      <a:lvl7pPr marL="1543685" algn="l" defTabSz="514350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7pPr>
      <a:lvl8pPr marL="1800860" algn="l" defTabSz="514350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8pPr>
      <a:lvl9pPr marL="2058035" algn="l" defTabSz="514350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图片 6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rcRect t="17557" b="14742"/>
          <a:stretch>
            <a:fillRect/>
          </a:stretch>
        </p:blipFill>
        <p:spPr>
          <a:xfrm>
            <a:off x="475060" y="238731"/>
            <a:ext cx="8102204" cy="4750594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099" name="图片 2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>
            <a:lum contrast="-12001"/>
          </a:blip>
          <a:srcRect t="40147" b="36667"/>
          <a:stretch>
            <a:fillRect/>
          </a:stretch>
        </p:blipFill>
        <p:spPr>
          <a:xfrm>
            <a:off x="2339582" y="1001115"/>
            <a:ext cx="4373165" cy="748904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TextBox 1"/>
          <p:cNvSpPr txBox="1"/>
          <p:nvPr/>
        </p:nvSpPr>
        <p:spPr>
          <a:xfrm>
            <a:off x="3338029" y="1059583"/>
            <a:ext cx="2376264" cy="523220"/>
          </a:xfrm>
          <a:prstGeom prst="rect">
            <a:avLst/>
          </a:prstGeom>
          <a:noFill/>
        </p:spPr>
        <p:txBody>
          <a:bodyPr wrap="square" lIns="91434" tIns="45717" rIns="91434" bIns="45717" rtlCol="0">
            <a:spAutoFit/>
          </a:bodyPr>
          <a:lstStyle/>
          <a:p>
            <a:pPr algn="ctr"/>
            <a:r>
              <a:rPr lang="zh-CN" altLang="en-US" sz="28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课后作业</a:t>
            </a:r>
            <a:endParaRPr lang="zh-CN" altLang="en-US" sz="28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</p:sldLayoutIdLst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  <p:hf sldNum="0" hdr="0" ftr="0" dt="0"/>
  <p:txStyles>
    <p:titleStyle>
      <a:lvl1pPr algn="l" defTabSz="514350" rtl="0" eaLnBrk="1" fontAlgn="auto" latinLnBrk="0" hangingPunct="1">
        <a:lnSpc>
          <a:spcPct val="100000"/>
        </a:lnSpc>
        <a:spcBef>
          <a:spcPct val="0"/>
        </a:spcBef>
        <a:buNone/>
        <a:defRPr sz="2000" b="1" u="none" strike="noStrike" kern="1200" cap="none" spc="225" normalizeH="0" baseline="0">
          <a:solidFill>
            <a:schemeClr val="tx1">
              <a:lumMod val="85000"/>
              <a:lumOff val="15000"/>
            </a:schemeClr>
          </a:solidFill>
          <a:uFillTx/>
          <a:latin typeface="+mj-lt"/>
          <a:ea typeface="+mj-ea"/>
          <a:cs typeface="+mj-cs"/>
        </a:defRPr>
      </a:lvl1pPr>
    </p:titleStyle>
    <p:bodyStyle>
      <a:lvl1pPr marL="128905" indent="-128905" algn="l" defTabSz="514350" rtl="0" eaLnBrk="1" fontAlgn="auto" latinLnBrk="0" hangingPunct="1">
        <a:lnSpc>
          <a:spcPct val="130000"/>
        </a:lnSpc>
        <a:spcBef>
          <a:spcPts val="0"/>
        </a:spcBef>
        <a:spcAft>
          <a:spcPts val="750"/>
        </a:spcAft>
        <a:buFont typeface="Arial" panose="020B0604020202020204" pitchFamily="34" charset="0"/>
        <a:buChar char="●"/>
        <a:defRPr sz="1000" u="none" strike="noStrike" kern="1200" cap="none" spc="113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1pPr>
      <a:lvl2pPr marL="386080" indent="-128905" algn="l" defTabSz="514350" rtl="0" eaLnBrk="1" fontAlgn="auto" latinLnBrk="0" hangingPunct="1">
        <a:lnSpc>
          <a:spcPct val="120000"/>
        </a:lnSpc>
        <a:spcBef>
          <a:spcPts val="0"/>
        </a:spcBef>
        <a:spcAft>
          <a:spcPts val="450"/>
        </a:spcAft>
        <a:buFont typeface="Arial" panose="020B0604020202020204" pitchFamily="34" charset="0"/>
        <a:buChar char="●"/>
        <a:tabLst>
          <a:tab pos="906145" algn="l"/>
          <a:tab pos="906145" algn="l"/>
          <a:tab pos="906145" algn="l"/>
          <a:tab pos="906145" algn="l"/>
        </a:tabLst>
        <a:defRPr sz="900" u="none" strike="noStrike" kern="1200" cap="none" spc="113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2pPr>
      <a:lvl3pPr marL="643255" indent="-128905" algn="l" defTabSz="514350" rtl="0" eaLnBrk="1" fontAlgn="auto" latinLnBrk="0" hangingPunct="1">
        <a:lnSpc>
          <a:spcPct val="120000"/>
        </a:lnSpc>
        <a:spcBef>
          <a:spcPts val="0"/>
        </a:spcBef>
        <a:spcAft>
          <a:spcPts val="450"/>
        </a:spcAft>
        <a:buFont typeface="Arial" panose="020B0604020202020204" pitchFamily="34" charset="0"/>
        <a:buChar char="●"/>
        <a:defRPr sz="900" u="none" strike="noStrike" kern="1200" cap="none" spc="113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3pPr>
      <a:lvl4pPr marL="900430" indent="-128905" algn="l" defTabSz="514350" rtl="0" eaLnBrk="1" fontAlgn="auto" latinLnBrk="0" hangingPunct="1">
        <a:lnSpc>
          <a:spcPct val="120000"/>
        </a:lnSpc>
        <a:spcBef>
          <a:spcPts val="0"/>
        </a:spcBef>
        <a:spcAft>
          <a:spcPts val="225"/>
        </a:spcAft>
        <a:buFont typeface="Wingdings" panose="05000000000000000000" charset="0"/>
        <a:buChar char=""/>
        <a:defRPr sz="800" u="none" strike="noStrike" kern="1200" cap="none" spc="113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4pPr>
      <a:lvl5pPr marL="1157605" indent="-128905" algn="l" defTabSz="514350" rtl="0" eaLnBrk="1" fontAlgn="auto" latinLnBrk="0" hangingPunct="1">
        <a:lnSpc>
          <a:spcPct val="120000"/>
        </a:lnSpc>
        <a:spcBef>
          <a:spcPts val="0"/>
        </a:spcBef>
        <a:spcAft>
          <a:spcPts val="225"/>
        </a:spcAft>
        <a:buFont typeface="Arial" panose="020B0604020202020204" pitchFamily="34" charset="0"/>
        <a:buChar char="•"/>
        <a:defRPr sz="800" u="none" strike="noStrike" kern="1200" cap="none" spc="113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5pPr>
      <a:lvl6pPr marL="1415415" indent="-128905" algn="l" defTabSz="514350" rtl="0" eaLnBrk="1" latinLnBrk="0" hangingPunct="1">
        <a:lnSpc>
          <a:spcPct val="90000"/>
        </a:lnSpc>
        <a:spcBef>
          <a:spcPct val="75000"/>
        </a:spcBef>
        <a:buFont typeface="Arial" panose="020B0604020202020204" pitchFamily="34" charset="0"/>
        <a:buChar char="•"/>
        <a:defRPr sz="1000" kern="1200">
          <a:solidFill>
            <a:schemeClr val="tx1"/>
          </a:solidFill>
          <a:latin typeface="+mn-lt"/>
          <a:ea typeface="+mn-ea"/>
          <a:cs typeface="+mn-cs"/>
        </a:defRPr>
      </a:lvl6pPr>
      <a:lvl7pPr marL="1672590" indent="-128905" algn="l" defTabSz="514350" rtl="0" eaLnBrk="1" latinLnBrk="0" hangingPunct="1">
        <a:lnSpc>
          <a:spcPct val="90000"/>
        </a:lnSpc>
        <a:spcBef>
          <a:spcPct val="75000"/>
        </a:spcBef>
        <a:buFont typeface="Arial" panose="020B0604020202020204" pitchFamily="34" charset="0"/>
        <a:buChar char="•"/>
        <a:defRPr sz="1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9765" indent="-128905" algn="l" defTabSz="514350" rtl="0" eaLnBrk="1" latinLnBrk="0" hangingPunct="1">
        <a:lnSpc>
          <a:spcPct val="90000"/>
        </a:lnSpc>
        <a:spcBef>
          <a:spcPct val="75000"/>
        </a:spcBef>
        <a:buFont typeface="Arial" panose="020B0604020202020204" pitchFamily="34" charset="0"/>
        <a:buChar char="•"/>
        <a:defRPr sz="1000" kern="1200">
          <a:solidFill>
            <a:schemeClr val="tx1"/>
          </a:solidFill>
          <a:latin typeface="+mn-lt"/>
          <a:ea typeface="+mn-ea"/>
          <a:cs typeface="+mn-cs"/>
        </a:defRPr>
      </a:lvl8pPr>
      <a:lvl9pPr marL="2186940" indent="-128905" algn="l" defTabSz="514350" rtl="0" eaLnBrk="1" latinLnBrk="0" hangingPunct="1">
        <a:lnSpc>
          <a:spcPct val="90000"/>
        </a:lnSpc>
        <a:spcBef>
          <a:spcPct val="75000"/>
        </a:spcBef>
        <a:buFont typeface="Arial" panose="020B0604020202020204" pitchFamily="34" charset="0"/>
        <a:buChar char="•"/>
        <a:defRPr sz="1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514350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algn="l" defTabSz="514350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2pPr>
      <a:lvl3pPr marL="514350" algn="l" defTabSz="514350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3pPr>
      <a:lvl4pPr marL="771525" algn="l" defTabSz="514350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4pPr>
      <a:lvl5pPr marL="1028700" algn="l" defTabSz="514350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5pPr>
      <a:lvl6pPr marL="1285875" algn="l" defTabSz="514350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6pPr>
      <a:lvl7pPr marL="1543685" algn="l" defTabSz="514350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7pPr>
      <a:lvl8pPr marL="1800225" algn="l" defTabSz="514350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algn="l" defTabSz="514350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35.xml"/></Relationships>
</file>

<file path=ppt/slides/_rels/slide10.xml.rels><?xml version="1.0" encoding="UTF-8" standalone="yes"?>
<Relationships xmlns="http://schemas.openxmlformats.org/package/2006/relationships"><Relationship Id="rId9" Type="http://schemas.openxmlformats.org/officeDocument/2006/relationships/image" Target="../media/image14.jpeg"/><Relationship Id="rId8" Type="http://schemas.openxmlformats.org/officeDocument/2006/relationships/tags" Target="../tags/tag106.xml"/><Relationship Id="rId7" Type="http://schemas.openxmlformats.org/officeDocument/2006/relationships/image" Target="../media/image13.png"/><Relationship Id="rId6" Type="http://schemas.openxmlformats.org/officeDocument/2006/relationships/oleObject" Target="../embeddings/oleObject1.bin"/><Relationship Id="rId5" Type="http://schemas.openxmlformats.org/officeDocument/2006/relationships/tags" Target="../tags/tag105.xml"/><Relationship Id="rId4" Type="http://schemas.openxmlformats.org/officeDocument/2006/relationships/tags" Target="../tags/tag104.xml"/><Relationship Id="rId3" Type="http://schemas.openxmlformats.org/officeDocument/2006/relationships/image" Target="../media/image12.jpeg"/><Relationship Id="rId2" Type="http://schemas.openxmlformats.org/officeDocument/2006/relationships/tags" Target="../tags/tag103.xml"/><Relationship Id="rId12" Type="http://schemas.openxmlformats.org/officeDocument/2006/relationships/vmlDrawing" Target="../drawings/vmlDrawing1.vml"/><Relationship Id="rId11" Type="http://schemas.openxmlformats.org/officeDocument/2006/relationships/slideLayout" Target="../slideLayouts/slideLayout8.xml"/><Relationship Id="rId10" Type="http://schemas.openxmlformats.org/officeDocument/2006/relationships/tags" Target="../tags/tag107.xml"/><Relationship Id="rId1" Type="http://schemas.openxmlformats.org/officeDocument/2006/relationships/tags" Target="../tags/tag102.xml"/></Relationships>
</file>

<file path=ppt/slides/_rels/slide11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8.xml"/><Relationship Id="rId6" Type="http://schemas.openxmlformats.org/officeDocument/2006/relationships/tags" Target="../tags/tag112.xml"/><Relationship Id="rId5" Type="http://schemas.openxmlformats.org/officeDocument/2006/relationships/tags" Target="../tags/tag111.xml"/><Relationship Id="rId4" Type="http://schemas.openxmlformats.org/officeDocument/2006/relationships/image" Target="../media/image15.jpeg"/><Relationship Id="rId3" Type="http://schemas.openxmlformats.org/officeDocument/2006/relationships/tags" Target="../tags/tag110.xml"/><Relationship Id="rId2" Type="http://schemas.openxmlformats.org/officeDocument/2006/relationships/tags" Target="../tags/tag109.xml"/><Relationship Id="rId1" Type="http://schemas.openxmlformats.org/officeDocument/2006/relationships/tags" Target="../tags/tag108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7" Type="http://schemas.openxmlformats.org/officeDocument/2006/relationships/tags" Target="../tags/tag118.xml"/><Relationship Id="rId6" Type="http://schemas.openxmlformats.org/officeDocument/2006/relationships/tags" Target="../tags/tag117.xml"/><Relationship Id="rId5" Type="http://schemas.openxmlformats.org/officeDocument/2006/relationships/tags" Target="../tags/tag116.xml"/><Relationship Id="rId4" Type="http://schemas.openxmlformats.org/officeDocument/2006/relationships/image" Target="../media/image16.png"/><Relationship Id="rId3" Type="http://schemas.openxmlformats.org/officeDocument/2006/relationships/tags" Target="../tags/tag115.xml"/><Relationship Id="rId2" Type="http://schemas.openxmlformats.org/officeDocument/2006/relationships/tags" Target="../tags/tag114.xml"/><Relationship Id="rId1" Type="http://schemas.openxmlformats.org/officeDocument/2006/relationships/tags" Target="../tags/tag113.xml"/></Relationships>
</file>

<file path=ppt/slides/_rels/slide13.xml.rels><?xml version="1.0" encoding="UTF-8" standalone="yes"?>
<Relationships xmlns="http://schemas.openxmlformats.org/package/2006/relationships"><Relationship Id="rId9" Type="http://schemas.openxmlformats.org/officeDocument/2006/relationships/tags" Target="../tags/tag125.xml"/><Relationship Id="rId8" Type="http://schemas.openxmlformats.org/officeDocument/2006/relationships/tags" Target="../tags/tag124.xml"/><Relationship Id="rId7" Type="http://schemas.openxmlformats.org/officeDocument/2006/relationships/tags" Target="../tags/tag123.xml"/><Relationship Id="rId6" Type="http://schemas.openxmlformats.org/officeDocument/2006/relationships/tags" Target="../tags/tag122.xml"/><Relationship Id="rId5" Type="http://schemas.openxmlformats.org/officeDocument/2006/relationships/image" Target="../media/image17.png"/><Relationship Id="rId4" Type="http://schemas.openxmlformats.org/officeDocument/2006/relationships/oleObject" Target="../embeddings/oleObject2.bin"/><Relationship Id="rId3" Type="http://schemas.openxmlformats.org/officeDocument/2006/relationships/tags" Target="../tags/tag121.xml"/><Relationship Id="rId20" Type="http://schemas.openxmlformats.org/officeDocument/2006/relationships/vmlDrawing" Target="../drawings/vmlDrawing2.vml"/><Relationship Id="rId2" Type="http://schemas.openxmlformats.org/officeDocument/2006/relationships/tags" Target="../tags/tag120.xml"/><Relationship Id="rId19" Type="http://schemas.openxmlformats.org/officeDocument/2006/relationships/slideLayout" Target="../slideLayouts/slideLayout8.xml"/><Relationship Id="rId18" Type="http://schemas.openxmlformats.org/officeDocument/2006/relationships/tags" Target="../tags/tag134.xml"/><Relationship Id="rId17" Type="http://schemas.openxmlformats.org/officeDocument/2006/relationships/tags" Target="../tags/tag133.xml"/><Relationship Id="rId16" Type="http://schemas.openxmlformats.org/officeDocument/2006/relationships/tags" Target="../tags/tag132.xml"/><Relationship Id="rId15" Type="http://schemas.openxmlformats.org/officeDocument/2006/relationships/tags" Target="../tags/tag131.xml"/><Relationship Id="rId14" Type="http://schemas.openxmlformats.org/officeDocument/2006/relationships/tags" Target="../tags/tag130.xml"/><Relationship Id="rId13" Type="http://schemas.openxmlformats.org/officeDocument/2006/relationships/tags" Target="../tags/tag129.xml"/><Relationship Id="rId12" Type="http://schemas.openxmlformats.org/officeDocument/2006/relationships/tags" Target="../tags/tag128.xml"/><Relationship Id="rId11" Type="http://schemas.openxmlformats.org/officeDocument/2006/relationships/tags" Target="../tags/tag127.xml"/><Relationship Id="rId10" Type="http://schemas.openxmlformats.org/officeDocument/2006/relationships/tags" Target="../tags/tag126.xml"/><Relationship Id="rId1" Type="http://schemas.openxmlformats.org/officeDocument/2006/relationships/tags" Target="../tags/tag119.xml"/></Relationships>
</file>

<file path=ppt/slides/_rels/slide14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8.xml"/><Relationship Id="rId5" Type="http://schemas.openxmlformats.org/officeDocument/2006/relationships/tags" Target="../tags/tag139.xml"/><Relationship Id="rId4" Type="http://schemas.openxmlformats.org/officeDocument/2006/relationships/tags" Target="../tags/tag138.xml"/><Relationship Id="rId3" Type="http://schemas.openxmlformats.org/officeDocument/2006/relationships/tags" Target="../tags/tag137.xml"/><Relationship Id="rId2" Type="http://schemas.openxmlformats.org/officeDocument/2006/relationships/tags" Target="../tags/tag136.xml"/><Relationship Id="rId1" Type="http://schemas.openxmlformats.org/officeDocument/2006/relationships/tags" Target="../tags/tag135.xml"/></Relationships>
</file>

<file path=ppt/slides/_rels/slide15.xml.rels><?xml version="1.0" encoding="UTF-8" standalone="yes"?>
<Relationships xmlns="http://schemas.openxmlformats.org/package/2006/relationships"><Relationship Id="rId9" Type="http://schemas.openxmlformats.org/officeDocument/2006/relationships/tags" Target="../tags/tag145.xml"/><Relationship Id="rId8" Type="http://schemas.openxmlformats.org/officeDocument/2006/relationships/tags" Target="../tags/tag144.xml"/><Relationship Id="rId7" Type="http://schemas.openxmlformats.org/officeDocument/2006/relationships/slide" Target="slide4.xml"/><Relationship Id="rId6" Type="http://schemas.openxmlformats.org/officeDocument/2006/relationships/tags" Target="../tags/tag143.xml"/><Relationship Id="rId5" Type="http://schemas.openxmlformats.org/officeDocument/2006/relationships/image" Target="../media/image19.png"/><Relationship Id="rId4" Type="http://schemas.openxmlformats.org/officeDocument/2006/relationships/image" Target="../media/image18.jpeg"/><Relationship Id="rId3" Type="http://schemas.openxmlformats.org/officeDocument/2006/relationships/tags" Target="../tags/tag142.xml"/><Relationship Id="rId2" Type="http://schemas.openxmlformats.org/officeDocument/2006/relationships/tags" Target="../tags/tag141.xml"/><Relationship Id="rId12" Type="http://schemas.openxmlformats.org/officeDocument/2006/relationships/notesSlide" Target="../notesSlides/notesSlide2.xml"/><Relationship Id="rId11" Type="http://schemas.openxmlformats.org/officeDocument/2006/relationships/slideLayout" Target="../slideLayouts/slideLayout9.xml"/><Relationship Id="rId10" Type="http://schemas.openxmlformats.org/officeDocument/2006/relationships/tags" Target="../tags/tag146.xml"/><Relationship Id="rId1" Type="http://schemas.openxmlformats.org/officeDocument/2006/relationships/tags" Target="../tags/tag140.xml"/></Relationships>
</file>

<file path=ppt/slides/_rels/slide16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9.xml"/><Relationship Id="rId4" Type="http://schemas.openxmlformats.org/officeDocument/2006/relationships/image" Target="../media/image20.png"/><Relationship Id="rId3" Type="http://schemas.openxmlformats.org/officeDocument/2006/relationships/tags" Target="../tags/tag151.xml"/><Relationship Id="rId2" Type="http://schemas.openxmlformats.org/officeDocument/2006/relationships/tags" Target="../tags/tag150.xml"/><Relationship Id="rId1" Type="http://schemas.openxmlformats.org/officeDocument/2006/relationships/slide" Target="slide4.xml"/></Relationships>
</file>

<file path=ppt/slides/_rels/slide17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9.xml"/><Relationship Id="rId3" Type="http://schemas.openxmlformats.org/officeDocument/2006/relationships/tags" Target="../tags/tag153.xml"/><Relationship Id="rId2" Type="http://schemas.openxmlformats.org/officeDocument/2006/relationships/tags" Target="../tags/tag152.xml"/><Relationship Id="rId1" Type="http://schemas.openxmlformats.org/officeDocument/2006/relationships/slide" Target="slide4.xml"/></Relationships>
</file>

<file path=ppt/slides/_rels/slide18.xml.rels><?xml version="1.0" encoding="UTF-8" standalone="yes"?>
<Relationships xmlns="http://schemas.openxmlformats.org/package/2006/relationships"><Relationship Id="rId9" Type="http://schemas.openxmlformats.org/officeDocument/2006/relationships/tags" Target="../tags/tag160.xml"/><Relationship Id="rId8" Type="http://schemas.openxmlformats.org/officeDocument/2006/relationships/tags" Target="../tags/tag159.xml"/><Relationship Id="rId7" Type="http://schemas.openxmlformats.org/officeDocument/2006/relationships/tags" Target="../tags/tag158.xml"/><Relationship Id="rId6" Type="http://schemas.openxmlformats.org/officeDocument/2006/relationships/tags" Target="../tags/tag157.xml"/><Relationship Id="rId5" Type="http://schemas.openxmlformats.org/officeDocument/2006/relationships/image" Target="../media/image21.png"/><Relationship Id="rId4" Type="http://schemas.openxmlformats.org/officeDocument/2006/relationships/tags" Target="../tags/tag156.xml"/><Relationship Id="rId3" Type="http://schemas.openxmlformats.org/officeDocument/2006/relationships/tags" Target="../tags/tag155.xml"/><Relationship Id="rId2" Type="http://schemas.openxmlformats.org/officeDocument/2006/relationships/tags" Target="../tags/tag154.xml"/><Relationship Id="rId14" Type="http://schemas.openxmlformats.org/officeDocument/2006/relationships/slideLayout" Target="../slideLayouts/slideLayout9.xml"/><Relationship Id="rId13" Type="http://schemas.openxmlformats.org/officeDocument/2006/relationships/tags" Target="../tags/tag164.xml"/><Relationship Id="rId12" Type="http://schemas.openxmlformats.org/officeDocument/2006/relationships/tags" Target="../tags/tag163.xml"/><Relationship Id="rId11" Type="http://schemas.openxmlformats.org/officeDocument/2006/relationships/tags" Target="../tags/tag162.xml"/><Relationship Id="rId10" Type="http://schemas.openxmlformats.org/officeDocument/2006/relationships/tags" Target="../tags/tag161.xml"/><Relationship Id="rId1" Type="http://schemas.openxmlformats.org/officeDocument/2006/relationships/slide" Target="slide4.xml"/></Relationships>
</file>

<file path=ppt/slides/_rels/slide19.xml.rels><?xml version="1.0" encoding="UTF-8" standalone="yes"?>
<Relationships xmlns="http://schemas.openxmlformats.org/package/2006/relationships"><Relationship Id="rId9" Type="http://schemas.openxmlformats.org/officeDocument/2006/relationships/tags" Target="../tags/tag172.xml"/><Relationship Id="rId8" Type="http://schemas.openxmlformats.org/officeDocument/2006/relationships/tags" Target="../tags/tag171.xml"/><Relationship Id="rId7" Type="http://schemas.openxmlformats.org/officeDocument/2006/relationships/tags" Target="../tags/tag170.xml"/><Relationship Id="rId6" Type="http://schemas.openxmlformats.org/officeDocument/2006/relationships/tags" Target="../tags/tag169.xml"/><Relationship Id="rId5" Type="http://schemas.openxmlformats.org/officeDocument/2006/relationships/tags" Target="../tags/tag168.xml"/><Relationship Id="rId4" Type="http://schemas.openxmlformats.org/officeDocument/2006/relationships/tags" Target="../tags/tag167.xml"/><Relationship Id="rId3" Type="http://schemas.openxmlformats.org/officeDocument/2006/relationships/tags" Target="../tags/tag166.xml"/><Relationship Id="rId2" Type="http://schemas.openxmlformats.org/officeDocument/2006/relationships/slide" Target="slide4.xml"/><Relationship Id="rId12" Type="http://schemas.openxmlformats.org/officeDocument/2006/relationships/slideLayout" Target="../slideLayouts/slideLayout9.xml"/><Relationship Id="rId11" Type="http://schemas.openxmlformats.org/officeDocument/2006/relationships/tags" Target="../tags/tag174.xml"/><Relationship Id="rId10" Type="http://schemas.openxmlformats.org/officeDocument/2006/relationships/tags" Target="../tags/tag173.xml"/><Relationship Id="rId1" Type="http://schemas.openxmlformats.org/officeDocument/2006/relationships/tags" Target="../tags/tag165.xml"/></Relationships>
</file>

<file path=ppt/slides/_rels/slide2.xml.rels><?xml version="1.0" encoding="UTF-8" standalone="yes"?>
<Relationships xmlns="http://schemas.openxmlformats.org/package/2006/relationships"><Relationship Id="rId9" Type="http://schemas.openxmlformats.org/officeDocument/2006/relationships/image" Target="../media/image8.jpeg"/><Relationship Id="rId8" Type="http://schemas.openxmlformats.org/officeDocument/2006/relationships/tags" Target="../tags/tag40.xml"/><Relationship Id="rId7" Type="http://schemas.openxmlformats.org/officeDocument/2006/relationships/image" Target="../media/image7.png"/><Relationship Id="rId6" Type="http://schemas.openxmlformats.org/officeDocument/2006/relationships/tags" Target="../tags/tag39.xml"/><Relationship Id="rId5" Type="http://schemas.openxmlformats.org/officeDocument/2006/relationships/image" Target="../media/image6.jpeg"/><Relationship Id="rId4" Type="http://schemas.openxmlformats.org/officeDocument/2006/relationships/tags" Target="../tags/tag38.xml"/><Relationship Id="rId3" Type="http://schemas.openxmlformats.org/officeDocument/2006/relationships/image" Target="../media/image5.jpeg"/><Relationship Id="rId2" Type="http://schemas.openxmlformats.org/officeDocument/2006/relationships/tags" Target="../tags/tag37.xml"/><Relationship Id="rId17" Type="http://schemas.openxmlformats.org/officeDocument/2006/relationships/slideLayout" Target="../slideLayouts/slideLayout12.xml"/><Relationship Id="rId16" Type="http://schemas.openxmlformats.org/officeDocument/2006/relationships/tags" Target="../tags/tag46.xml"/><Relationship Id="rId15" Type="http://schemas.openxmlformats.org/officeDocument/2006/relationships/tags" Target="../tags/tag45.xml"/><Relationship Id="rId14" Type="http://schemas.openxmlformats.org/officeDocument/2006/relationships/tags" Target="../tags/tag44.xml"/><Relationship Id="rId13" Type="http://schemas.openxmlformats.org/officeDocument/2006/relationships/tags" Target="../tags/tag43.xml"/><Relationship Id="rId12" Type="http://schemas.openxmlformats.org/officeDocument/2006/relationships/tags" Target="../tags/tag42.xml"/><Relationship Id="rId11" Type="http://schemas.openxmlformats.org/officeDocument/2006/relationships/image" Target="../media/image9.jpeg"/><Relationship Id="rId10" Type="http://schemas.openxmlformats.org/officeDocument/2006/relationships/tags" Target="../tags/tag41.xml"/><Relationship Id="rId1" Type="http://schemas.openxmlformats.org/officeDocument/2006/relationships/tags" Target="../tags/tag36.xml"/></Relationships>
</file>

<file path=ppt/slides/_rels/slide20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9.xml"/><Relationship Id="rId6" Type="http://schemas.openxmlformats.org/officeDocument/2006/relationships/tags" Target="../tags/tag179.xml"/><Relationship Id="rId5" Type="http://schemas.openxmlformats.org/officeDocument/2006/relationships/tags" Target="../tags/tag178.xml"/><Relationship Id="rId4" Type="http://schemas.openxmlformats.org/officeDocument/2006/relationships/tags" Target="../tags/tag177.xml"/><Relationship Id="rId3" Type="http://schemas.openxmlformats.org/officeDocument/2006/relationships/tags" Target="../tags/tag176.xml"/><Relationship Id="rId2" Type="http://schemas.openxmlformats.org/officeDocument/2006/relationships/tags" Target="../tags/tag175.xml"/><Relationship Id="rId1" Type="http://schemas.openxmlformats.org/officeDocument/2006/relationships/slide" Target="slide4.xml"/></Relationships>
</file>

<file path=ppt/slides/_rels/slide21.xml.rels><?xml version="1.0" encoding="UTF-8" standalone="yes"?>
<Relationships xmlns="http://schemas.openxmlformats.org/package/2006/relationships"><Relationship Id="rId9" Type="http://schemas.openxmlformats.org/officeDocument/2006/relationships/image" Target="../media/image22.png"/><Relationship Id="rId8" Type="http://schemas.openxmlformats.org/officeDocument/2006/relationships/tags" Target="../tags/tag186.xml"/><Relationship Id="rId7" Type="http://schemas.openxmlformats.org/officeDocument/2006/relationships/tags" Target="../tags/tag185.xml"/><Relationship Id="rId6" Type="http://schemas.openxmlformats.org/officeDocument/2006/relationships/tags" Target="../tags/tag184.xml"/><Relationship Id="rId5" Type="http://schemas.openxmlformats.org/officeDocument/2006/relationships/tags" Target="../tags/tag183.xml"/><Relationship Id="rId4" Type="http://schemas.openxmlformats.org/officeDocument/2006/relationships/tags" Target="../tags/tag182.xml"/><Relationship Id="rId3" Type="http://schemas.openxmlformats.org/officeDocument/2006/relationships/tags" Target="../tags/tag181.xml"/><Relationship Id="rId2" Type="http://schemas.openxmlformats.org/officeDocument/2006/relationships/tags" Target="../tags/tag180.xml"/><Relationship Id="rId11" Type="http://schemas.openxmlformats.org/officeDocument/2006/relationships/slideLayout" Target="../slideLayouts/slideLayout10.xml"/><Relationship Id="rId10" Type="http://schemas.openxmlformats.org/officeDocument/2006/relationships/tags" Target="../tags/tag187.xml"/><Relationship Id="rId1" Type="http://schemas.openxmlformats.org/officeDocument/2006/relationships/slide" Target="slide4.xml"/></Relationships>
</file>

<file path=ppt/slides/_rels/slide22.xml.rels><?xml version="1.0" encoding="UTF-8" standalone="yes"?>
<Relationships xmlns="http://schemas.openxmlformats.org/package/2006/relationships"><Relationship Id="rId9" Type="http://schemas.openxmlformats.org/officeDocument/2006/relationships/tags" Target="../tags/tag196.xml"/><Relationship Id="rId8" Type="http://schemas.openxmlformats.org/officeDocument/2006/relationships/tags" Target="../tags/tag195.xml"/><Relationship Id="rId7" Type="http://schemas.openxmlformats.org/officeDocument/2006/relationships/tags" Target="../tags/tag194.xml"/><Relationship Id="rId6" Type="http://schemas.openxmlformats.org/officeDocument/2006/relationships/tags" Target="../tags/tag193.xml"/><Relationship Id="rId5" Type="http://schemas.openxmlformats.org/officeDocument/2006/relationships/tags" Target="../tags/tag192.xml"/><Relationship Id="rId4" Type="http://schemas.openxmlformats.org/officeDocument/2006/relationships/tags" Target="../tags/tag191.xml"/><Relationship Id="rId3" Type="http://schemas.openxmlformats.org/officeDocument/2006/relationships/tags" Target="../tags/tag190.xml"/><Relationship Id="rId2" Type="http://schemas.openxmlformats.org/officeDocument/2006/relationships/tags" Target="../tags/tag189.xml"/><Relationship Id="rId14" Type="http://schemas.openxmlformats.org/officeDocument/2006/relationships/slideLayout" Target="../slideLayouts/slideLayout10.xml"/><Relationship Id="rId13" Type="http://schemas.openxmlformats.org/officeDocument/2006/relationships/tags" Target="../tags/tag199.xml"/><Relationship Id="rId12" Type="http://schemas.openxmlformats.org/officeDocument/2006/relationships/tags" Target="../tags/tag198.xml"/><Relationship Id="rId11" Type="http://schemas.openxmlformats.org/officeDocument/2006/relationships/slide" Target="slide4.xml"/><Relationship Id="rId10" Type="http://schemas.openxmlformats.org/officeDocument/2006/relationships/tags" Target="../tags/tag197.xml"/><Relationship Id="rId1" Type="http://schemas.openxmlformats.org/officeDocument/2006/relationships/tags" Target="../tags/tag188.xml"/></Relationships>
</file>

<file path=ppt/slides/_rels/slide23.xml.rels><?xml version="1.0" encoding="UTF-8" standalone="yes"?>
<Relationships xmlns="http://schemas.openxmlformats.org/package/2006/relationships"><Relationship Id="rId9" Type="http://schemas.openxmlformats.org/officeDocument/2006/relationships/slide" Target="slide4.xml"/><Relationship Id="rId8" Type="http://schemas.openxmlformats.org/officeDocument/2006/relationships/tags" Target="../tags/tag205.xml"/><Relationship Id="rId7" Type="http://schemas.openxmlformats.org/officeDocument/2006/relationships/tags" Target="../tags/tag204.xml"/><Relationship Id="rId6" Type="http://schemas.openxmlformats.org/officeDocument/2006/relationships/image" Target="../media/image15.jpeg"/><Relationship Id="rId5" Type="http://schemas.openxmlformats.org/officeDocument/2006/relationships/tags" Target="../tags/tag203.xml"/><Relationship Id="rId4" Type="http://schemas.openxmlformats.org/officeDocument/2006/relationships/tags" Target="../tags/tag202.xml"/><Relationship Id="rId3" Type="http://schemas.openxmlformats.org/officeDocument/2006/relationships/image" Target="../media/image6.jpeg"/><Relationship Id="rId2" Type="http://schemas.openxmlformats.org/officeDocument/2006/relationships/tags" Target="../tags/tag201.xml"/><Relationship Id="rId12" Type="http://schemas.openxmlformats.org/officeDocument/2006/relationships/notesSlide" Target="../notesSlides/notesSlide3.xml"/><Relationship Id="rId11" Type="http://schemas.openxmlformats.org/officeDocument/2006/relationships/slideLayout" Target="../slideLayouts/slideLayout10.xml"/><Relationship Id="rId10" Type="http://schemas.openxmlformats.org/officeDocument/2006/relationships/tags" Target="../tags/tag206.xml"/><Relationship Id="rId1" Type="http://schemas.openxmlformats.org/officeDocument/2006/relationships/tags" Target="../tags/tag200.xml"/></Relationships>
</file>

<file path=ppt/slides/_rels/slide24.xml.rels><?xml version="1.0" encoding="UTF-8" standalone="yes"?>
<Relationships xmlns="http://schemas.openxmlformats.org/package/2006/relationships"><Relationship Id="rId9" Type="http://schemas.openxmlformats.org/officeDocument/2006/relationships/tags" Target="../tags/tag218.xml"/><Relationship Id="rId8" Type="http://schemas.openxmlformats.org/officeDocument/2006/relationships/tags" Target="../tags/tag217.xml"/><Relationship Id="rId7" Type="http://schemas.openxmlformats.org/officeDocument/2006/relationships/tags" Target="../tags/tag216.xml"/><Relationship Id="rId6" Type="http://schemas.openxmlformats.org/officeDocument/2006/relationships/tags" Target="../tags/tag215.xml"/><Relationship Id="rId5" Type="http://schemas.openxmlformats.org/officeDocument/2006/relationships/tags" Target="../tags/tag214.xml"/><Relationship Id="rId4" Type="http://schemas.openxmlformats.org/officeDocument/2006/relationships/tags" Target="../tags/tag213.xml"/><Relationship Id="rId3" Type="http://schemas.openxmlformats.org/officeDocument/2006/relationships/tags" Target="../tags/tag212.xml"/><Relationship Id="rId24" Type="http://schemas.openxmlformats.org/officeDocument/2006/relationships/slideLayout" Target="../slideLayouts/slideLayout3.xml"/><Relationship Id="rId23" Type="http://schemas.openxmlformats.org/officeDocument/2006/relationships/tags" Target="../tags/tag232.xml"/><Relationship Id="rId22" Type="http://schemas.openxmlformats.org/officeDocument/2006/relationships/tags" Target="../tags/tag231.xml"/><Relationship Id="rId21" Type="http://schemas.openxmlformats.org/officeDocument/2006/relationships/tags" Target="../tags/tag230.xml"/><Relationship Id="rId20" Type="http://schemas.openxmlformats.org/officeDocument/2006/relationships/tags" Target="../tags/tag229.xml"/><Relationship Id="rId2" Type="http://schemas.openxmlformats.org/officeDocument/2006/relationships/tags" Target="../tags/tag211.xml"/><Relationship Id="rId19" Type="http://schemas.openxmlformats.org/officeDocument/2006/relationships/tags" Target="../tags/tag228.xml"/><Relationship Id="rId18" Type="http://schemas.openxmlformats.org/officeDocument/2006/relationships/tags" Target="../tags/tag227.xml"/><Relationship Id="rId17" Type="http://schemas.openxmlformats.org/officeDocument/2006/relationships/tags" Target="../tags/tag226.xml"/><Relationship Id="rId16" Type="http://schemas.openxmlformats.org/officeDocument/2006/relationships/tags" Target="../tags/tag225.xml"/><Relationship Id="rId15" Type="http://schemas.openxmlformats.org/officeDocument/2006/relationships/tags" Target="../tags/tag224.xml"/><Relationship Id="rId14" Type="http://schemas.openxmlformats.org/officeDocument/2006/relationships/tags" Target="../tags/tag223.xml"/><Relationship Id="rId13" Type="http://schemas.openxmlformats.org/officeDocument/2006/relationships/tags" Target="../tags/tag222.xml"/><Relationship Id="rId12" Type="http://schemas.openxmlformats.org/officeDocument/2006/relationships/tags" Target="../tags/tag221.xml"/><Relationship Id="rId11" Type="http://schemas.openxmlformats.org/officeDocument/2006/relationships/tags" Target="../tags/tag220.xml"/><Relationship Id="rId10" Type="http://schemas.openxmlformats.org/officeDocument/2006/relationships/tags" Target="../tags/tag219.xml"/><Relationship Id="rId1" Type="http://schemas.openxmlformats.org/officeDocument/2006/relationships/tags" Target="../tags/tag210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233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235.xml"/><Relationship Id="rId1" Type="http://schemas.openxmlformats.org/officeDocument/2006/relationships/tags" Target="../tags/tag234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48.xml"/><Relationship Id="rId1" Type="http://schemas.openxmlformats.org/officeDocument/2006/relationships/tags" Target="../tags/tag47.xml"/></Relationships>
</file>

<file path=ppt/slides/_rels/slide4.xml.rels><?xml version="1.0" encoding="UTF-8" standalone="yes"?>
<Relationships xmlns="http://schemas.openxmlformats.org/package/2006/relationships"><Relationship Id="rId9" Type="http://schemas.openxmlformats.org/officeDocument/2006/relationships/tags" Target="../tags/tag56.xml"/><Relationship Id="rId8" Type="http://schemas.openxmlformats.org/officeDocument/2006/relationships/tags" Target="../tags/tag55.xml"/><Relationship Id="rId7" Type="http://schemas.openxmlformats.org/officeDocument/2006/relationships/tags" Target="../tags/tag54.xml"/><Relationship Id="rId6" Type="http://schemas.openxmlformats.org/officeDocument/2006/relationships/tags" Target="../tags/tag53.xml"/><Relationship Id="rId5" Type="http://schemas.openxmlformats.org/officeDocument/2006/relationships/slide" Target="slide4.xml"/><Relationship Id="rId4" Type="http://schemas.openxmlformats.org/officeDocument/2006/relationships/tags" Target="../tags/tag52.xml"/><Relationship Id="rId3" Type="http://schemas.openxmlformats.org/officeDocument/2006/relationships/tags" Target="../tags/tag51.xml"/><Relationship Id="rId2" Type="http://schemas.openxmlformats.org/officeDocument/2006/relationships/tags" Target="../tags/tag50.xml"/><Relationship Id="rId17" Type="http://schemas.openxmlformats.org/officeDocument/2006/relationships/slideLayout" Target="../slideLayouts/slideLayout11.xml"/><Relationship Id="rId16" Type="http://schemas.openxmlformats.org/officeDocument/2006/relationships/tags" Target="../tags/tag63.xml"/><Relationship Id="rId15" Type="http://schemas.openxmlformats.org/officeDocument/2006/relationships/tags" Target="../tags/tag62.xml"/><Relationship Id="rId14" Type="http://schemas.openxmlformats.org/officeDocument/2006/relationships/tags" Target="../tags/tag61.xml"/><Relationship Id="rId13" Type="http://schemas.openxmlformats.org/officeDocument/2006/relationships/tags" Target="../tags/tag60.xml"/><Relationship Id="rId12" Type="http://schemas.openxmlformats.org/officeDocument/2006/relationships/tags" Target="../tags/tag59.xml"/><Relationship Id="rId11" Type="http://schemas.openxmlformats.org/officeDocument/2006/relationships/tags" Target="../tags/tag58.xml"/><Relationship Id="rId10" Type="http://schemas.openxmlformats.org/officeDocument/2006/relationships/tags" Target="../tags/tag57.xml"/><Relationship Id="rId1" Type="http://schemas.openxmlformats.org/officeDocument/2006/relationships/tags" Target="../tags/tag49.xml"/></Relationships>
</file>

<file path=ppt/slides/_rels/slide5.xml.rels><?xml version="1.0" encoding="UTF-8" standalone="yes"?>
<Relationships xmlns="http://schemas.openxmlformats.org/package/2006/relationships"><Relationship Id="rId9" Type="http://schemas.openxmlformats.org/officeDocument/2006/relationships/tags" Target="../tags/tag71.xml"/><Relationship Id="rId8" Type="http://schemas.openxmlformats.org/officeDocument/2006/relationships/tags" Target="../tags/tag70.xml"/><Relationship Id="rId7" Type="http://schemas.openxmlformats.org/officeDocument/2006/relationships/tags" Target="../tags/tag69.xml"/><Relationship Id="rId6" Type="http://schemas.openxmlformats.org/officeDocument/2006/relationships/tags" Target="../tags/tag68.xml"/><Relationship Id="rId5" Type="http://schemas.openxmlformats.org/officeDocument/2006/relationships/tags" Target="../tags/tag67.xml"/><Relationship Id="rId4" Type="http://schemas.openxmlformats.org/officeDocument/2006/relationships/tags" Target="../tags/tag66.xml"/><Relationship Id="rId3" Type="http://schemas.openxmlformats.org/officeDocument/2006/relationships/image" Target="../media/image10.jpeg"/><Relationship Id="rId2" Type="http://schemas.openxmlformats.org/officeDocument/2006/relationships/tags" Target="../tags/tag65.xml"/><Relationship Id="rId15" Type="http://schemas.openxmlformats.org/officeDocument/2006/relationships/slideLayout" Target="../slideLayouts/slideLayout8.xml"/><Relationship Id="rId14" Type="http://schemas.openxmlformats.org/officeDocument/2006/relationships/tags" Target="../tags/tag76.xml"/><Relationship Id="rId13" Type="http://schemas.openxmlformats.org/officeDocument/2006/relationships/tags" Target="../tags/tag75.xml"/><Relationship Id="rId12" Type="http://schemas.openxmlformats.org/officeDocument/2006/relationships/tags" Target="../tags/tag74.xml"/><Relationship Id="rId11" Type="http://schemas.openxmlformats.org/officeDocument/2006/relationships/tags" Target="../tags/tag73.xml"/><Relationship Id="rId10" Type="http://schemas.openxmlformats.org/officeDocument/2006/relationships/tags" Target="../tags/tag72.xml"/><Relationship Id="rId1" Type="http://schemas.openxmlformats.org/officeDocument/2006/relationships/tags" Target="../tags/tag64.xml"/></Relationships>
</file>

<file path=ppt/slides/_rels/slide6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8.xml"/><Relationship Id="rId5" Type="http://schemas.openxmlformats.org/officeDocument/2006/relationships/tags" Target="../tags/tag80.xml"/><Relationship Id="rId4" Type="http://schemas.openxmlformats.org/officeDocument/2006/relationships/tags" Target="../tags/tag79.xml"/><Relationship Id="rId3" Type="http://schemas.openxmlformats.org/officeDocument/2006/relationships/tags" Target="../tags/tag78.xml"/><Relationship Id="rId2" Type="http://schemas.openxmlformats.org/officeDocument/2006/relationships/image" Target="../media/image11.jpeg"/><Relationship Id="rId1" Type="http://schemas.openxmlformats.org/officeDocument/2006/relationships/tags" Target="../tags/tag77.xml"/></Relationships>
</file>

<file path=ppt/slides/_rels/slide7.xml.rels><?xml version="1.0" encoding="UTF-8" standalone="yes"?>
<Relationships xmlns="http://schemas.openxmlformats.org/package/2006/relationships"><Relationship Id="rId9" Type="http://schemas.openxmlformats.org/officeDocument/2006/relationships/tags" Target="../tags/tag88.xml"/><Relationship Id="rId8" Type="http://schemas.openxmlformats.org/officeDocument/2006/relationships/tags" Target="../tags/tag87.xml"/><Relationship Id="rId7" Type="http://schemas.openxmlformats.org/officeDocument/2006/relationships/tags" Target="../tags/tag86.xml"/><Relationship Id="rId6" Type="http://schemas.openxmlformats.org/officeDocument/2006/relationships/tags" Target="../tags/tag85.xml"/><Relationship Id="rId5" Type="http://schemas.openxmlformats.org/officeDocument/2006/relationships/tags" Target="../tags/tag84.xml"/><Relationship Id="rId4" Type="http://schemas.openxmlformats.org/officeDocument/2006/relationships/image" Target="../media/image11.jpeg"/><Relationship Id="rId3" Type="http://schemas.openxmlformats.org/officeDocument/2006/relationships/tags" Target="../tags/tag83.xml"/><Relationship Id="rId2" Type="http://schemas.openxmlformats.org/officeDocument/2006/relationships/tags" Target="../tags/tag82.xml"/><Relationship Id="rId11" Type="http://schemas.openxmlformats.org/officeDocument/2006/relationships/slideLayout" Target="../slideLayouts/slideLayout8.xml"/><Relationship Id="rId10" Type="http://schemas.openxmlformats.org/officeDocument/2006/relationships/tags" Target="../tags/tag89.xml"/><Relationship Id="rId1" Type="http://schemas.openxmlformats.org/officeDocument/2006/relationships/tags" Target="../tags/tag81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1.xml"/><Relationship Id="rId7" Type="http://schemas.openxmlformats.org/officeDocument/2006/relationships/slideLayout" Target="../slideLayouts/slideLayout8.xml"/><Relationship Id="rId6" Type="http://schemas.openxmlformats.org/officeDocument/2006/relationships/tags" Target="../tags/tag95.xml"/><Relationship Id="rId5" Type="http://schemas.openxmlformats.org/officeDocument/2006/relationships/tags" Target="../tags/tag94.xml"/><Relationship Id="rId4" Type="http://schemas.openxmlformats.org/officeDocument/2006/relationships/tags" Target="../tags/tag93.xml"/><Relationship Id="rId3" Type="http://schemas.openxmlformats.org/officeDocument/2006/relationships/tags" Target="../tags/tag92.xml"/><Relationship Id="rId2" Type="http://schemas.openxmlformats.org/officeDocument/2006/relationships/tags" Target="../tags/tag91.xml"/><Relationship Id="rId1" Type="http://schemas.openxmlformats.org/officeDocument/2006/relationships/tags" Target="../tags/tag90.xml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8.xml"/><Relationship Id="rId3" Type="http://schemas.openxmlformats.org/officeDocument/2006/relationships/tags" Target="../tags/tag101.xml"/><Relationship Id="rId2" Type="http://schemas.openxmlformats.org/officeDocument/2006/relationships/tags" Target="../tags/tag100.xml"/><Relationship Id="rId1" Type="http://schemas.openxmlformats.org/officeDocument/2006/relationships/tags" Target="../tags/tag9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内容占位符 2"/>
          <p:cNvSpPr>
            <a:spLocks noGrp="1"/>
          </p:cNvSpPr>
          <p:nvPr>
            <p:custDataLst>
              <p:tags r:id="rId1"/>
            </p:custDataLst>
          </p:nvPr>
        </p:nvSpPr>
        <p:spPr>
          <a:xfrm>
            <a:off x="498442" y="1130119"/>
            <a:ext cx="8162925" cy="3312264"/>
          </a:xfrm>
          <a:prstGeom prst="rect">
            <a:avLst/>
          </a:prstGeom>
          <a:noFill/>
          <a:ln>
            <a:noFill/>
            <a:miter lim="800000"/>
          </a:ln>
        </p:spPr>
        <p:txBody>
          <a:bodyPr vert="horz" wrap="square" lIns="91440" tIns="45720" rIns="91440" bIns="45720" rtlCol="0" anchor="t" anchorCtr="0">
            <a:normAutofit/>
          </a:bodyPr>
          <a:lstStyle>
            <a:lvl1pPr marL="342900" indent="-3429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anose="05000000000000000000" pitchFamily="2" charset="2"/>
              <a:buChar char="n"/>
              <a:defRPr lang="zh-CN" altLang="en-US"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55000"/>
              <a:buFont typeface="Wingdings" panose="05000000000000000000" pitchFamily="2" charset="2"/>
              <a:buChar char="n"/>
              <a:defRPr lang="zh-CN" altLang="en-US" sz="28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50000"/>
              <a:buFont typeface="Wingdings" panose="05000000000000000000" pitchFamily="2" charset="2"/>
              <a:buChar char="n"/>
              <a:defRPr lang="zh-CN" altLang="en-US" sz="2400"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55000"/>
              <a:buFont typeface="Wingdings" panose="05000000000000000000" pitchFamily="2" charset="2"/>
              <a:buChar char="n"/>
              <a:defRPr lang="zh-CN" altLang="en-US" sz="20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defTabSz="914400" rtl="0" eaLnBrk="0" fontAlgn="base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lang="zh-CN" altLang="en-US" sz="2000">
                <a:solidFill>
                  <a:schemeClr val="tx1"/>
                </a:solidFill>
                <a:latin typeface="+mn-lt"/>
                <a:ea typeface="+mn-ea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lang="zh-CN" altLang="en-US" sz="2000">
                <a:solidFill>
                  <a:schemeClr val="tx1"/>
                </a:solidFill>
                <a:latin typeface="+mn-lt"/>
                <a:ea typeface="+mn-ea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lang="zh-CN" altLang="en-US" sz="2000">
                <a:solidFill>
                  <a:schemeClr val="tx1"/>
                </a:solidFill>
                <a:latin typeface="+mn-lt"/>
                <a:ea typeface="+mn-ea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lang="zh-CN" altLang="en-US" sz="2000">
                <a:solidFill>
                  <a:schemeClr val="tx1"/>
                </a:solidFill>
                <a:latin typeface="+mn-lt"/>
                <a:ea typeface="+mn-ea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SzPct val="50000"/>
              <a:buFont typeface="Wingdings" panose="05000000000000000000" pitchFamily="2" charset="2"/>
              <a:buChar char="n"/>
              <a:defRPr lang="zh-CN" altLang="en-US" sz="20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lvl="0" indent="0">
              <a:lnSpc>
                <a:spcPct val="150000"/>
              </a:lnSpc>
              <a:buNone/>
            </a:pPr>
            <a:r>
              <a:rPr lang="en-US" altLang="zh-CN" sz="2800" dirty="0">
                <a:latin typeface="华文行楷" panose="02010800040101010101" pitchFamily="2" charset="-122"/>
                <a:ea typeface="华文行楷" panose="02010800040101010101" pitchFamily="2" charset="-122"/>
              </a:rPr>
              <a:t>     </a:t>
            </a:r>
            <a:r>
              <a:rPr lang="en-US" altLang="zh-CN" sz="2800" dirty="0" smtClean="0">
                <a:latin typeface="华文行楷" panose="02010800040101010101" pitchFamily="2" charset="-122"/>
                <a:ea typeface="华文行楷" panose="02010800040101010101" pitchFamily="2" charset="-122"/>
              </a:rPr>
              <a:t>   </a:t>
            </a:r>
            <a:r>
              <a:rPr lang="zh-CN" altLang="en-US" sz="2800" dirty="0" smtClean="0">
                <a:latin typeface="黑体" panose="02010609060101010101" pitchFamily="49" charset="-122"/>
                <a:ea typeface="黑体" panose="02010609060101010101" pitchFamily="49" charset="-122"/>
                <a:cs typeface="新宋体" panose="02010609030101010101" charset="-122"/>
              </a:rPr>
              <a:t>随着</a:t>
            </a:r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  <a:cs typeface="新宋体" panose="02010609030101010101" charset="-122"/>
              </a:rPr>
              <a:t>资本主义的发展，西方列强加紧了对外扩张与殖民活动，激起了亚非拉殖民地半殖民地人民的普遍抗争。</a:t>
            </a:r>
            <a:r>
              <a:rPr lang="en-US" altLang="zh-CN" sz="28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新宋体" panose="02010609030101010101" charset="-122"/>
              </a:rPr>
              <a:t>19</a:t>
            </a:r>
            <a:r>
              <a:rPr lang="zh-CN" altLang="en-US" sz="28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新宋体" panose="02010609030101010101" charset="-122"/>
              </a:rPr>
              <a:t>世纪，在拉丁美洲和印度</a:t>
            </a:r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  <a:cs typeface="新宋体" panose="02010609030101010101" charset="-122"/>
              </a:rPr>
              <a:t>，相继爆发了波澜壮阔的</a:t>
            </a:r>
            <a:r>
              <a:rPr lang="zh-CN" altLang="en-US" sz="28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新宋体" panose="02010609030101010101" charset="-122"/>
              </a:rPr>
              <a:t>反抗殖民统治，争取民族独立</a:t>
            </a:r>
            <a:r>
              <a:rPr lang="zh-CN" altLang="en-US" sz="2800" dirty="0">
                <a:latin typeface="黑体" panose="02010609060101010101" pitchFamily="49" charset="-122"/>
                <a:ea typeface="黑体" panose="02010609060101010101" pitchFamily="49" charset="-122"/>
                <a:cs typeface="新宋体" panose="02010609030101010101" charset="-122"/>
              </a:rPr>
              <a:t>的民族解放运动，典型的史实有哪些？结果如何？</a:t>
            </a:r>
            <a:endParaRPr lang="zh-CN" altLang="en-US" sz="2800" dirty="0">
              <a:latin typeface="黑体" panose="02010609060101010101" pitchFamily="49" charset="-122"/>
              <a:ea typeface="黑体" panose="02010609060101010101" pitchFamily="49" charset="-122"/>
              <a:cs typeface="新宋体" panose="0201060903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75" name="矩形 28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57530" y="1275715"/>
            <a:ext cx="8058150" cy="812719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lIns="121917" tIns="60958" rIns="121917" bIns="60958">
            <a:spAutoFit/>
          </a:bodyPr>
          <a:lstStyle/>
          <a:p>
            <a:pPr algn="just" eaLnBrk="1" hangingPunct="1">
              <a:lnSpc>
                <a:spcPct val="120000"/>
              </a:lnSpc>
            </a:pPr>
            <a:r>
              <a:rPr lang="zh-CN" altLang="en-US" sz="20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新宋体" panose="02010609030101010101" charset="-122"/>
              </a:rPr>
              <a:t>观察南北独立战争形势图，讲述玻利瓦尔与圣马丁解放拉丁美洲的进</a:t>
            </a:r>
            <a:r>
              <a:rPr lang="zh-CN" altLang="en-US" sz="2000" b="1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新宋体" panose="02010609030101010101" charset="-122"/>
              </a:rPr>
              <a:t>程，并试着说出战争的特点。</a:t>
            </a:r>
            <a:endParaRPr lang="zh-CN" altLang="en-US" sz="2000" b="1" dirty="0" smtClean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  <a:cs typeface="新宋体" panose="02010609030101010101" charset="-122"/>
            </a:endParaRPr>
          </a:p>
        </p:txBody>
      </p:sp>
      <p:pic>
        <p:nvPicPr>
          <p:cNvPr id="25601" name="图片 30721" descr="拉丁美洲独立运动形势"/>
          <p:cNvPicPr/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4953821" y="2151380"/>
            <a:ext cx="3712210" cy="254889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4354" name="矩形 1"/>
          <p:cNvSpPr/>
          <p:nvPr>
            <p:custDataLst>
              <p:tags r:id="rId4"/>
            </p:custDataLst>
          </p:nvPr>
        </p:nvSpPr>
        <p:spPr>
          <a:xfrm>
            <a:off x="524248" y="3961765"/>
            <a:ext cx="4320411" cy="707886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lang="zh-CN" altLang="en-US" sz="1800" b="0" i="0" u="none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</a:lstStyle>
          <a:p>
            <a:pPr lvl="0" algn="just" fontAlgn="base">
              <a:buFont typeface="Arial" panose="020B0604020202020204" pitchFamily="34" charset="0"/>
            </a:pPr>
            <a:r>
              <a:rPr lang="en-US" altLang="en-US" sz="2000" b="1" strike="noStrike" noProof="1">
                <a:solidFill>
                  <a:srgbClr val="0000FF"/>
                </a:solidFill>
                <a:effectLst>
                  <a:outerShdw blurRad="38100" dist="38100" dir="2700000" algn="tl">
                    <a:schemeClr val="bg2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新宋体" panose="02010609030101010101" charset="-122"/>
              </a:rPr>
              <a:t>特点：</a:t>
            </a:r>
            <a:r>
              <a:rPr lang="en-US" altLang="en-US" sz="2000" b="1" strike="noStrike" noProof="1">
                <a:solidFill>
                  <a:srgbClr val="CC0000"/>
                </a:solidFill>
                <a:effectLst>
                  <a:outerShdw blurRad="38100" dist="38100" dir="2700000" algn="tl">
                    <a:schemeClr val="bg2"/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新宋体" panose="02010609030101010101" charset="-122"/>
              </a:rPr>
              <a:t>时间长、范围广、南北国家联合作战</a:t>
            </a:r>
            <a:r>
              <a:rPr lang="en-US" altLang="en-US" sz="2000" strike="noStrike" noProof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新宋体" panose="02010609030101010101" charset="-122"/>
              </a:rPr>
              <a:t> </a:t>
            </a:r>
            <a:endParaRPr lang="en-US" altLang="en-US" sz="2000" strike="noStrike" noProof="1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cs typeface="新宋体" panose="02010609030101010101" charset="-122"/>
            </a:endParaRPr>
          </a:p>
        </p:txBody>
      </p:sp>
      <p:graphicFrame>
        <p:nvGraphicFramePr>
          <p:cNvPr id="14355" name="Object 26"/>
          <p:cNvGraphicFramePr/>
          <p:nvPr>
            <p:custDataLst>
              <p:tags r:id="rId5"/>
            </p:custDataLst>
          </p:nvPr>
        </p:nvGraphicFramePr>
        <p:xfrm>
          <a:off x="557530" y="2151380"/>
          <a:ext cx="2162175" cy="1771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9" name="" r:id="rId6" imgW="2936875" imgH="3021965" progId="Paint.Picture">
                  <p:embed/>
                </p:oleObj>
              </mc:Choice>
              <mc:Fallback>
                <p:oleObj name="" r:id="rId6" imgW="2936875" imgH="3021965" progId="Paint.Picture">
                  <p:embed/>
                  <p:pic>
                    <p:nvPicPr>
                      <p:cNvPr id="0" name="OLE substitute image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557530" y="2151380"/>
                        <a:ext cx="2162175" cy="177165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4356" name="Picture 28" descr="539447a40e4fc3c68"/>
          <p:cNvPicPr/>
          <p:nvPr>
            <p:custDataLst>
              <p:tags r:id="rId8"/>
            </p:custDataLst>
          </p:nvPr>
        </p:nvPicPr>
        <p:blipFill>
          <a:blip r:embed="rId9"/>
          <a:srcRect b="5396"/>
          <a:stretch>
            <a:fillRect/>
          </a:stretch>
        </p:blipFill>
        <p:spPr>
          <a:xfrm>
            <a:off x="2844165" y="2151380"/>
            <a:ext cx="2014220" cy="176593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9" name="TextBox 8"/>
          <p:cNvSpPr txBox="1"/>
          <p:nvPr>
            <p:custDataLst>
              <p:tags r:id="rId10"/>
            </p:custDataLst>
          </p:nvPr>
        </p:nvSpPr>
        <p:spPr>
          <a:xfrm>
            <a:off x="323850" y="704215"/>
            <a:ext cx="8291830" cy="5043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  <a:defRPr/>
            </a:pPr>
            <a:r>
              <a:rPr lang="zh-CN" altLang="en-US" sz="24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新宋体" panose="02010609030101010101" charset="-122"/>
                <a:sym typeface="+mn-ea"/>
              </a:rPr>
              <a:t>一</a:t>
            </a:r>
            <a:r>
              <a:rPr lang="zh-CN" altLang="en-US" sz="2400" b="1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新宋体" panose="02010609030101010101" charset="-122"/>
                <a:sym typeface="+mn-ea"/>
              </a:rPr>
              <a:t>、</a:t>
            </a:r>
            <a:r>
              <a:rPr lang="zh-CN" altLang="en-US" sz="2400" b="1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新宋体" panose="02010609030101010101" charset="-122"/>
              </a:rPr>
              <a:t>安第斯山的雄鹰</a:t>
            </a:r>
            <a:r>
              <a:rPr lang="en-US" altLang="zh-CN" sz="2400" b="1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新宋体" panose="02010609030101010101" charset="-122"/>
              </a:rPr>
              <a:t>——</a:t>
            </a:r>
            <a:r>
              <a:rPr lang="zh-CN" altLang="en-US" sz="2400" b="1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新宋体" panose="02010609030101010101" charset="-122"/>
              </a:rPr>
              <a:t>拉丁美洲独立运动</a:t>
            </a:r>
            <a:endParaRPr lang="zh-CN" altLang="en-US" sz="24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cs typeface="新宋体" panose="0201060903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3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3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5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标题 166914"/>
          <p:cNvSpPr>
            <a:spLocks noGrp="1"/>
          </p:cNvSpPr>
          <p:nvPr>
            <p:custDataLst>
              <p:tags r:id="rId1"/>
            </p:custDataLst>
          </p:nvPr>
        </p:nvSpPr>
        <p:spPr>
          <a:xfrm>
            <a:off x="394778" y="4300220"/>
            <a:ext cx="2266508" cy="486410"/>
          </a:xfrm>
          <a:prstGeom prst="rect">
            <a:avLst/>
          </a:prstGeom>
          <a:ln>
            <a:solidFill>
              <a:srgbClr val="000000"/>
            </a:solidFill>
            <a:miter/>
          </a:ln>
        </p:spPr>
        <p:txBody>
          <a:bodyPr vert="horz" lIns="91440" tIns="45720" rIns="91440" bIns="45720" rtlCol="0" anchor="ctr" anchorCtr="0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zh-CN" altLang="en-US" sz="2220" b="1" dirty="0">
                <a:solidFill>
                  <a:srgbClr val="9933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玻利瓦尔</a:t>
            </a:r>
            <a:endParaRPr lang="zh-CN" altLang="en-US" sz="2220" b="1" dirty="0">
              <a:solidFill>
                <a:srgbClr val="9933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3554" name="文本框 166915"/>
          <p:cNvSpPr/>
          <p:nvPr>
            <p:custDataLst>
              <p:tags r:id="rId2"/>
            </p:custDataLst>
          </p:nvPr>
        </p:nvSpPr>
        <p:spPr>
          <a:xfrm>
            <a:off x="3123355" y="2430679"/>
            <a:ext cx="5359820" cy="1879617"/>
          </a:xfrm>
          <a:prstGeom prst="rect">
            <a:avLst/>
          </a:prstGeom>
          <a:noFill/>
          <a:ln w="38100" cap="flat" cmpd="sng">
            <a:solidFill>
              <a:srgbClr val="800000"/>
            </a:solidFill>
            <a:prstDash val="dash"/>
            <a:round/>
            <a:headEnd type="none" w="med" len="med"/>
            <a:tailEnd type="none" w="med" len="med"/>
          </a:ln>
        </p:spPr>
        <p:txBody>
          <a:bodyPr anchor="t" anchorCtr="0">
            <a:no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2800" b="1" dirty="0">
                <a:latin typeface="微软雅黑" panose="020B0503020204020204" charset="-122"/>
                <a:ea typeface="微软雅黑" panose="020B0503020204020204" charset="-122"/>
              </a:rPr>
              <a:t>      </a:t>
            </a:r>
            <a:r>
              <a:rPr lang="en-US" altLang="zh-CN" sz="2400" b="1" dirty="0" smtClean="0">
                <a:latin typeface="黑体" panose="02010609060101010101" pitchFamily="49" charset="-122"/>
                <a:ea typeface="黑体" panose="02010609060101010101" pitchFamily="49" charset="-122"/>
                <a:cs typeface="新宋体" panose="02010609030101010101" charset="-122"/>
              </a:rPr>
              <a:t>19</a:t>
            </a: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  <a:cs typeface="新宋体" panose="02010609030101010101" charset="-122"/>
              </a:rPr>
              <a:t>世纪初西班牙美洲独立运动领导人，军事家</a:t>
            </a:r>
            <a:r>
              <a:rPr lang="zh-CN" altLang="en-US" sz="2400" b="1" dirty="0" smtClean="0">
                <a:latin typeface="黑体" panose="02010609060101010101" pitchFamily="49" charset="-122"/>
                <a:ea typeface="黑体" panose="02010609060101010101" pitchFamily="49" charset="-122"/>
                <a:cs typeface="新宋体" panose="02010609030101010101" charset="-122"/>
              </a:rPr>
              <a:t>。进行</a:t>
            </a: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  <a:cs typeface="新宋体" panose="02010609030101010101" charset="-122"/>
              </a:rPr>
              <a:t>反对西班牙殖民统治的斗争。</a:t>
            </a:r>
            <a:r>
              <a:rPr lang="zh-CN" altLang="en-US" sz="24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新宋体" panose="02010609030101010101" charset="-122"/>
              </a:rPr>
              <a:t>玻利维亚</a:t>
            </a: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  <a:cs typeface="新宋体" panose="02010609030101010101" charset="-122"/>
              </a:rPr>
              <a:t>为了纪念他，用他的名字来命名国名。</a:t>
            </a:r>
            <a:endParaRPr lang="zh-CN" altLang="en-US" sz="2400" b="1" dirty="0">
              <a:latin typeface="黑体" panose="02010609060101010101" pitchFamily="49" charset="-122"/>
              <a:ea typeface="黑体" panose="02010609060101010101" pitchFamily="49" charset="-122"/>
              <a:cs typeface="新宋体" panose="02010609030101010101" charset="-122"/>
            </a:endParaRPr>
          </a:p>
        </p:txBody>
      </p:sp>
      <p:pic>
        <p:nvPicPr>
          <p:cNvPr id="23555" name="内容占位符 166916" descr="玻利瓦尔"/>
          <p:cNvPicPr>
            <a:picLocks noGrp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395605" y="1358265"/>
            <a:ext cx="2265680" cy="2941955"/>
          </a:xfrm>
          <a:prstGeom prst="rect">
            <a:avLst/>
          </a:prstGeom>
          <a:ln w="28575">
            <a:solidFill>
              <a:schemeClr val="tx1"/>
            </a:solidFill>
            <a:miter/>
          </a:ln>
        </p:spPr>
      </p:pic>
      <p:sp>
        <p:nvSpPr>
          <p:cNvPr id="24580" name="文本框 50180"/>
          <p:cNvSpPr/>
          <p:nvPr>
            <p:custDataLst>
              <p:tags r:id="rId5"/>
            </p:custDataLst>
          </p:nvPr>
        </p:nvSpPr>
        <p:spPr>
          <a:xfrm>
            <a:off x="3060065" y="1492250"/>
            <a:ext cx="5486400" cy="70231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noAutofit/>
          </a:bodyPr>
          <a:lstStyle/>
          <a:p>
            <a:pPr algn="ctr">
              <a:spcBef>
                <a:spcPct val="50000"/>
              </a:spcBef>
            </a:pPr>
            <a:r>
              <a:rPr lang="zh-CN" altLang="en-US" sz="3600" b="1" dirty="0">
                <a:solidFill>
                  <a:schemeClr val="accent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鹰击长空</a:t>
            </a:r>
            <a:r>
              <a:rPr lang="en-US" altLang="zh-CN" sz="3600" b="1" dirty="0">
                <a:solidFill>
                  <a:schemeClr val="accent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——</a:t>
            </a:r>
            <a:r>
              <a:rPr lang="zh-CN" altLang="en-US" sz="3600" b="1" dirty="0">
                <a:solidFill>
                  <a:schemeClr val="accent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南美双鹰</a:t>
            </a:r>
            <a:endParaRPr lang="zh-CN" altLang="en-US" sz="3600" b="1" dirty="0">
              <a:solidFill>
                <a:schemeClr val="accent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8" name="TextBox 7"/>
          <p:cNvSpPr txBox="1"/>
          <p:nvPr>
            <p:custDataLst>
              <p:tags r:id="rId6"/>
            </p:custDataLst>
          </p:nvPr>
        </p:nvSpPr>
        <p:spPr>
          <a:xfrm>
            <a:off x="323850" y="704215"/>
            <a:ext cx="8291830" cy="5043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  <a:defRPr/>
            </a:pPr>
            <a:r>
              <a:rPr lang="zh-CN" altLang="en-US" sz="24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新宋体" panose="02010609030101010101" charset="-122"/>
                <a:sym typeface="+mn-ea"/>
              </a:rPr>
              <a:t>一</a:t>
            </a:r>
            <a:r>
              <a:rPr lang="zh-CN" altLang="en-US" sz="2400" b="1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新宋体" panose="02010609030101010101" charset="-122"/>
                <a:sym typeface="+mn-ea"/>
              </a:rPr>
              <a:t>、</a:t>
            </a:r>
            <a:r>
              <a:rPr lang="zh-CN" altLang="en-US" sz="2400" b="1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新宋体" panose="02010609030101010101" charset="-122"/>
              </a:rPr>
              <a:t>安第斯山的雄鹰</a:t>
            </a:r>
            <a:r>
              <a:rPr lang="en-US" altLang="zh-CN" sz="2400" b="1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新宋体" panose="02010609030101010101" charset="-122"/>
              </a:rPr>
              <a:t>——</a:t>
            </a:r>
            <a:r>
              <a:rPr lang="zh-CN" altLang="en-US" sz="2400" b="1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新宋体" panose="02010609030101010101" charset="-122"/>
              </a:rPr>
              <a:t>拉丁美洲独立运动</a:t>
            </a:r>
            <a:endParaRPr lang="zh-CN" altLang="en-US" sz="24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cs typeface="新宋体" panose="0201060903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>
            <p:custDataLst>
              <p:tags r:id="rId1"/>
            </p:custDataLst>
          </p:nvPr>
        </p:nvSpPr>
        <p:spPr>
          <a:xfrm>
            <a:off x="285115" y="704215"/>
            <a:ext cx="8602980" cy="4131945"/>
          </a:xfrm>
          <a:prstGeom prst="rect">
            <a:avLst/>
          </a:prstGeom>
          <a:noFill/>
          <a:ln w="34925" cmpd="sng">
            <a:solidFill>
              <a:schemeClr val="accent5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0"/>
          </a:p>
        </p:txBody>
      </p:sp>
      <p:sp>
        <p:nvSpPr>
          <p:cNvPr id="24577" name="Rectangle 2"/>
          <p:cNvSpPr>
            <a:spLocks noGrp="1"/>
          </p:cNvSpPr>
          <p:nvPr>
            <p:custDataLst>
              <p:tags r:id="rId2"/>
            </p:custDataLst>
          </p:nvPr>
        </p:nvSpPr>
        <p:spPr>
          <a:xfrm>
            <a:off x="899160" y="4456430"/>
            <a:ext cx="1336040" cy="372745"/>
          </a:xfrm>
          <a:prstGeom prst="rect">
            <a:avLst/>
          </a:prstGeom>
          <a:ln>
            <a:solidFill>
              <a:srgbClr val="000000"/>
            </a:solidFill>
            <a:miter/>
          </a:ln>
        </p:spPr>
        <p:txBody>
          <a:bodyPr vert="horz" wrap="square" lIns="91440" tIns="45720" rIns="91440" bIns="45720" rtlCol="0" anchor="ctr" anchorCtr="0">
            <a:normAutofit fontScale="87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zh-CN" altLang="en-US" sz="2500" b="1" dirty="0">
                <a:solidFill>
                  <a:srgbClr val="9933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圣马丁</a:t>
            </a:r>
            <a:endParaRPr lang="zh-CN" altLang="en-US" sz="2500" b="1" dirty="0">
              <a:solidFill>
                <a:srgbClr val="9933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24578" name="Picture 3" descr="圣马丁"/>
          <p:cNvPicPr/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304800" y="1132205"/>
            <a:ext cx="2696845" cy="324866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4579" name="Text Box 4"/>
          <p:cNvSpPr/>
          <p:nvPr>
            <p:custDataLst>
              <p:tags r:id="rId5"/>
            </p:custDataLst>
          </p:nvPr>
        </p:nvSpPr>
        <p:spPr>
          <a:xfrm>
            <a:off x="2996844" y="2067521"/>
            <a:ext cx="5818827" cy="2457186"/>
          </a:xfrm>
          <a:prstGeom prst="rect">
            <a:avLst/>
          </a:prstGeom>
          <a:noFill/>
          <a:ln w="38100" cap="flat" cmpd="sng">
            <a:solidFill>
              <a:srgbClr val="800000"/>
            </a:solidFill>
            <a:prstDash val="dash"/>
            <a:round/>
            <a:headEnd type="none" w="med" len="med"/>
            <a:tailEnd type="none" w="med" len="med"/>
          </a:ln>
        </p:spPr>
        <p:txBody>
          <a:bodyPr anchor="t" anchorCtr="0">
            <a:no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2800" b="1" dirty="0">
                <a:latin typeface="微软雅黑" panose="020B0503020204020204" charset="-122"/>
                <a:ea typeface="微软雅黑" panose="020B0503020204020204" charset="-122"/>
              </a:rPr>
              <a:t>       </a:t>
            </a:r>
            <a:r>
              <a:rPr lang="zh-CN" altLang="en-US" sz="2000" b="1" dirty="0">
                <a:latin typeface="黑体" panose="02010609060101010101" pitchFamily="49" charset="-122"/>
                <a:ea typeface="黑体" panose="02010609060101010101" pitchFamily="49" charset="-122"/>
                <a:cs typeface="新宋体" panose="02010609030101010101" charset="-122"/>
              </a:rPr>
              <a:t>圣马丁是南美解放运动的领导人之一，他一生大部分时间都致力于南美的解放斗争。</a:t>
            </a:r>
            <a:endParaRPr lang="zh-CN" altLang="en-US" sz="2000" b="1" dirty="0">
              <a:latin typeface="黑体" panose="02010609060101010101" pitchFamily="49" charset="-122"/>
              <a:ea typeface="黑体" panose="02010609060101010101" pitchFamily="49" charset="-122"/>
              <a:cs typeface="新宋体" panose="02010609030101010101" charset="-122"/>
            </a:endParaRPr>
          </a:p>
          <a:p>
            <a:pPr algn="just">
              <a:lnSpc>
                <a:spcPct val="120000"/>
              </a:lnSpc>
            </a:pPr>
            <a:r>
              <a:rPr lang="zh-CN" altLang="en-US" sz="2000" b="1" dirty="0" smtClean="0">
                <a:latin typeface="黑体" panose="02010609060101010101" pitchFamily="49" charset="-122"/>
                <a:ea typeface="黑体" panose="02010609060101010101" pitchFamily="49" charset="-122"/>
                <a:cs typeface="新宋体" panose="02010609030101010101" charset="-122"/>
              </a:rPr>
              <a:t>秘鲁</a:t>
            </a:r>
            <a:r>
              <a:rPr lang="zh-CN" altLang="en-US" sz="2000" b="1" dirty="0">
                <a:latin typeface="黑体" panose="02010609060101010101" pitchFamily="49" charset="-122"/>
                <a:ea typeface="黑体" panose="02010609060101010101" pitchFamily="49" charset="-122"/>
                <a:cs typeface="新宋体" panose="02010609030101010101" charset="-122"/>
              </a:rPr>
              <a:t>宣告</a:t>
            </a:r>
            <a:r>
              <a:rPr lang="zh-CN" altLang="en-US" sz="2000" b="1" dirty="0" smtClean="0">
                <a:latin typeface="黑体" panose="02010609060101010101" pitchFamily="49" charset="-122"/>
                <a:ea typeface="黑体" panose="02010609060101010101" pitchFamily="49" charset="-122"/>
                <a:cs typeface="新宋体" panose="02010609030101010101" charset="-122"/>
              </a:rPr>
              <a:t>独立不久</a:t>
            </a:r>
            <a:r>
              <a:rPr lang="zh-CN" altLang="en-US" sz="2000" b="1" dirty="0">
                <a:latin typeface="黑体" panose="02010609060101010101" pitchFamily="49" charset="-122"/>
                <a:ea typeface="黑体" panose="02010609060101010101" pitchFamily="49" charset="-122"/>
                <a:cs typeface="新宋体" panose="02010609030101010101" charset="-122"/>
              </a:rPr>
              <a:t>，圣马丁将军队指挥权交给玻利瓦尔，悄然隐退，在欧洲度过了余生。</a:t>
            </a:r>
            <a:endParaRPr lang="zh-CN" altLang="en-US" sz="2000" b="1" dirty="0">
              <a:latin typeface="黑体" panose="02010609060101010101" pitchFamily="49" charset="-122"/>
              <a:ea typeface="黑体" panose="02010609060101010101" pitchFamily="49" charset="-122"/>
              <a:cs typeface="新宋体" panose="02010609030101010101" charset="-122"/>
            </a:endParaRPr>
          </a:p>
          <a:p>
            <a:pPr algn="just">
              <a:lnSpc>
                <a:spcPct val="120000"/>
              </a:lnSpc>
            </a:pPr>
            <a:r>
              <a:rPr lang="zh-CN" altLang="en-US" sz="2000" b="1" dirty="0">
                <a:latin typeface="黑体" panose="02010609060101010101" pitchFamily="49" charset="-122"/>
                <a:ea typeface="黑体" panose="02010609060101010101" pitchFamily="49" charset="-122"/>
                <a:cs typeface="新宋体" panose="02010609030101010101" charset="-122"/>
              </a:rPr>
              <a:t>      </a:t>
            </a:r>
            <a:r>
              <a:rPr lang="en-US" altLang="zh-CN" sz="2000" b="1" dirty="0">
                <a:latin typeface="黑体" panose="02010609060101010101" pitchFamily="49" charset="-122"/>
                <a:ea typeface="黑体" panose="02010609060101010101" pitchFamily="49" charset="-122"/>
                <a:cs typeface="新宋体" panose="02010609030101010101" charset="-122"/>
              </a:rPr>
              <a:t>1878</a:t>
            </a:r>
            <a:r>
              <a:rPr lang="zh-CN" altLang="en-US" sz="2000" b="1" dirty="0">
                <a:latin typeface="黑体" panose="02010609060101010101" pitchFamily="49" charset="-122"/>
                <a:ea typeface="黑体" panose="02010609060101010101" pitchFamily="49" charset="-122"/>
                <a:cs typeface="新宋体" panose="02010609030101010101" charset="-122"/>
              </a:rPr>
              <a:t>年，阿根廷、智利、秘鲁三国在共同纪念圣马丁诞生</a:t>
            </a:r>
            <a:r>
              <a:rPr lang="en-US" altLang="zh-CN" sz="2000" b="1" dirty="0">
                <a:latin typeface="黑体" panose="02010609060101010101" pitchFamily="49" charset="-122"/>
                <a:ea typeface="黑体" panose="02010609060101010101" pitchFamily="49" charset="-122"/>
                <a:cs typeface="新宋体" panose="02010609030101010101" charset="-122"/>
              </a:rPr>
              <a:t>100</a:t>
            </a:r>
            <a:r>
              <a:rPr lang="zh-CN" altLang="en-US" sz="2000" b="1" dirty="0">
                <a:latin typeface="黑体" panose="02010609060101010101" pitchFamily="49" charset="-122"/>
                <a:ea typeface="黑体" panose="02010609060101010101" pitchFamily="49" charset="-122"/>
                <a:cs typeface="新宋体" panose="02010609030101010101" charset="-122"/>
              </a:rPr>
              <a:t>周年时，共尊他为“</a:t>
            </a:r>
            <a:r>
              <a:rPr lang="zh-CN" altLang="en-US" sz="2000" b="1" dirty="0">
                <a:solidFill>
                  <a:srgbClr val="9933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新宋体" panose="02010609030101010101" charset="-122"/>
              </a:rPr>
              <a:t>祖国之父”。</a:t>
            </a:r>
            <a:endParaRPr lang="zh-CN" altLang="en-US" sz="2000" b="1" dirty="0">
              <a:solidFill>
                <a:srgbClr val="993300"/>
              </a:solidFill>
              <a:latin typeface="黑体" panose="02010609060101010101" pitchFamily="49" charset="-122"/>
              <a:ea typeface="黑体" panose="02010609060101010101" pitchFamily="49" charset="-122"/>
              <a:cs typeface="新宋体" panose="02010609030101010101" charset="-122"/>
            </a:endParaRPr>
          </a:p>
        </p:txBody>
      </p:sp>
      <p:sp>
        <p:nvSpPr>
          <p:cNvPr id="2" name="文本框 50180"/>
          <p:cNvSpPr/>
          <p:nvPr>
            <p:custDataLst>
              <p:tags r:id="rId6"/>
            </p:custDataLst>
          </p:nvPr>
        </p:nvSpPr>
        <p:spPr>
          <a:xfrm>
            <a:off x="3203848" y="1347614"/>
            <a:ext cx="5486400" cy="70231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noAutofit/>
          </a:bodyPr>
          <a:lstStyle/>
          <a:p>
            <a:pPr algn="ctr">
              <a:spcBef>
                <a:spcPct val="50000"/>
              </a:spcBef>
            </a:pPr>
            <a:r>
              <a:rPr lang="zh-CN" altLang="en-US" sz="3600" b="1" dirty="0">
                <a:solidFill>
                  <a:schemeClr val="accent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鹰击长空</a:t>
            </a:r>
            <a:r>
              <a:rPr lang="en-US" altLang="zh-CN" sz="3600" b="1" dirty="0">
                <a:solidFill>
                  <a:schemeClr val="accent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——</a:t>
            </a:r>
            <a:r>
              <a:rPr lang="zh-CN" altLang="en-US" sz="3600" b="1" dirty="0">
                <a:solidFill>
                  <a:schemeClr val="accent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南美双鹰</a:t>
            </a:r>
            <a:endParaRPr lang="zh-CN" altLang="en-US" sz="3600" b="1" dirty="0">
              <a:solidFill>
                <a:schemeClr val="accent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8" name="TextBox 7"/>
          <p:cNvSpPr txBox="1"/>
          <p:nvPr>
            <p:custDataLst>
              <p:tags r:id="rId7"/>
            </p:custDataLst>
          </p:nvPr>
        </p:nvSpPr>
        <p:spPr>
          <a:xfrm>
            <a:off x="323850" y="704215"/>
            <a:ext cx="8291830" cy="5043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  <a:defRPr/>
            </a:pPr>
            <a:r>
              <a:rPr lang="zh-CN" altLang="en-US" sz="24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新宋体" panose="02010609030101010101" charset="-122"/>
                <a:sym typeface="+mn-ea"/>
              </a:rPr>
              <a:t>一</a:t>
            </a:r>
            <a:r>
              <a:rPr lang="zh-CN" altLang="en-US" sz="2400" b="1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新宋体" panose="02010609030101010101" charset="-122"/>
                <a:sym typeface="+mn-ea"/>
              </a:rPr>
              <a:t>、</a:t>
            </a:r>
            <a:r>
              <a:rPr lang="zh-CN" altLang="en-US" sz="2400" b="1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新宋体" panose="02010609030101010101" charset="-122"/>
              </a:rPr>
              <a:t>安第斯山的雄鹰</a:t>
            </a:r>
            <a:r>
              <a:rPr lang="en-US" altLang="zh-CN" sz="2400" b="1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新宋体" panose="02010609030101010101" charset="-122"/>
              </a:rPr>
              <a:t>——</a:t>
            </a:r>
            <a:r>
              <a:rPr lang="zh-CN" altLang="en-US" sz="2400" b="1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新宋体" panose="02010609030101010101" charset="-122"/>
              </a:rPr>
              <a:t>拉丁美洲独立运动</a:t>
            </a:r>
            <a:endParaRPr lang="zh-CN" altLang="en-US" sz="24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cs typeface="新宋体" panose="0201060903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8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899592" y="1141349"/>
            <a:ext cx="7139637" cy="566305"/>
          </a:xfrm>
          <a:prstGeom prst="rect">
            <a:avLst/>
          </a:prstGeom>
          <a:ln>
            <a:noFill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lIns="121917" tIns="60958" rIns="121917" bIns="60958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400" dirty="0" smtClean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结合左边的示意图，说说拉丁美洲独立运动的影响。</a:t>
            </a:r>
            <a:endParaRPr lang="zh-CN" altLang="en-US" sz="24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4" name="组合 3"/>
          <p:cNvGrpSpPr/>
          <p:nvPr>
            <p:custDataLst>
              <p:tags r:id="rId2"/>
            </p:custDataLst>
          </p:nvPr>
        </p:nvGrpSpPr>
        <p:grpSpPr>
          <a:xfrm>
            <a:off x="346939" y="1718945"/>
            <a:ext cx="4077335" cy="3117215"/>
            <a:chOff x="1532053" y="285750"/>
            <a:chExt cx="4350130" cy="5171697"/>
          </a:xfrm>
        </p:grpSpPr>
        <p:graphicFrame>
          <p:nvGraphicFramePr>
            <p:cNvPr id="5" name="Object 2"/>
            <p:cNvGraphicFramePr/>
            <p:nvPr>
              <p:custDataLst>
                <p:tags r:id="rId3"/>
              </p:custDataLst>
            </p:nvPr>
          </p:nvGraphicFramePr>
          <p:xfrm>
            <a:off x="1532053" y="483811"/>
            <a:ext cx="3749878" cy="497363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058" name="BMP 图象" r:id="rId4" imgW="3336290" imgH="4163695" progId="PBrush">
                    <p:embed/>
                  </p:oleObj>
                </mc:Choice>
                <mc:Fallback>
                  <p:oleObj name="BMP 图象" r:id="rId4" imgW="3336290" imgH="4163695" progId="PBrush">
                    <p:embed/>
                    <p:pic>
                      <p:nvPicPr>
                        <p:cNvPr id="0" name="OLE substitute image"/>
                        <p:cNvPicPr/>
                        <p:nvPr/>
                      </p:nvPicPr>
                      <p:blipFill>
                        <a:blip r:embed="rId5"/>
                        <a:stretch>
                          <a:fillRect/>
                        </a:stretch>
                      </p:blipFill>
                      <p:spPr>
                        <a:xfrm>
                          <a:off x="1532053" y="483811"/>
                          <a:ext cx="3749878" cy="4973636"/>
                        </a:xfrm>
                        <a:prstGeom prst="rect">
                          <a:avLst/>
                        </a:prstGeom>
                        <a:noFill/>
                      </p:spPr>
                    </p:pic>
                  </p:oleObj>
                </mc:Fallback>
              </mc:AlternateContent>
            </a:graphicData>
          </a:graphic>
        </p:graphicFrame>
        <p:grpSp>
          <p:nvGrpSpPr>
            <p:cNvPr id="6" name="组合 14"/>
            <p:cNvGrpSpPr/>
            <p:nvPr>
              <p:custDataLst>
                <p:tags r:id="rId6"/>
              </p:custDataLst>
            </p:nvPr>
          </p:nvGrpSpPr>
          <p:grpSpPr>
            <a:xfrm>
              <a:off x="1787854" y="285750"/>
              <a:ext cx="4094329" cy="4400550"/>
              <a:chOff x="1803671" y="285750"/>
              <a:chExt cx="4308786" cy="4400550"/>
            </a:xfrm>
          </p:grpSpPr>
          <p:sp>
            <p:nvSpPr>
              <p:cNvPr id="7" name="Text Box 4"/>
              <p:cNvSpPr txBox="1">
                <a:spLocks noChangeArrowheads="1"/>
              </p:cNvSpPr>
              <p:nvPr>
                <p:custDataLst>
                  <p:tags r:id="rId7"/>
                </p:custDataLst>
              </p:nvPr>
            </p:nvSpPr>
            <p:spPr bwMode="auto">
              <a:xfrm rot="19746460">
                <a:off x="2140193" y="470115"/>
                <a:ext cx="550413" cy="1839434"/>
              </a:xfrm>
              <a:prstGeom prst="rect">
                <a:avLst/>
              </a:prstGeom>
              <a:noFill/>
              <a:ln w="9525">
                <a:solidFill>
                  <a:srgbClr val="000000"/>
                </a:solidFill>
                <a:miter lim="800000"/>
              </a:ln>
            </p:spPr>
            <p:txBody>
              <a:bodyPr vert="eaVert" wrap="square">
                <a:spAutoFit/>
              </a:bodyPr>
              <a:lstStyle/>
              <a:p>
                <a:pPr eaLnBrk="1" hangingPunct="1">
                  <a:spcBef>
                    <a:spcPct val="50000"/>
                  </a:spcBef>
                </a:pPr>
                <a:r>
                  <a:rPr kumimoji="1" lang="zh-CN" altLang="en-US" sz="2000" dirty="0">
                    <a:latin typeface="黑体" panose="02010609060101010101" pitchFamily="49" charset="-122"/>
                    <a:ea typeface="黑体" panose="02010609060101010101" pitchFamily="49" charset="-122"/>
                  </a:rPr>
                  <a:t>墨西哥</a:t>
                </a:r>
                <a:endParaRPr kumimoji="1" lang="zh-CN" altLang="en-US" sz="2000" dirty="0"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  <p:sp>
            <p:nvSpPr>
              <p:cNvPr id="8" name="WordArt 5"/>
              <p:cNvSpPr>
                <a:spLocks noChangeArrowheads="1" noChangeShapeType="1" noTextEdit="1"/>
              </p:cNvSpPr>
              <p:nvPr>
                <p:custDataLst>
                  <p:tags r:id="rId8"/>
                </p:custDataLst>
              </p:nvPr>
            </p:nvSpPr>
            <p:spPr bwMode="auto">
              <a:xfrm rot="5400000">
                <a:off x="3744978" y="3724918"/>
                <a:ext cx="857250" cy="400050"/>
              </a:xfrm>
              <a:prstGeom prst="rect">
                <a:avLst/>
              </a:prstGeom>
            </p:spPr>
            <p:txBody>
              <a:bodyPr vert="eaVert"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 fontAlgn="auto"/>
                <a:r>
                  <a:rPr lang="zh-CN" altLang="en-US" sz="2400" kern="10">
                    <a:ln w="9525">
                      <a:solidFill>
                        <a:srgbClr val="FF0000"/>
                      </a:solidFill>
                      <a:round/>
                    </a:ln>
                    <a:latin typeface="微软雅黑" panose="020B0503020204020204" charset="-122"/>
                    <a:ea typeface="微软雅黑" panose="020B0503020204020204" charset="-122"/>
                  </a:rPr>
                  <a:t>阿根廷</a:t>
                </a:r>
                <a:endParaRPr lang="zh-CN" altLang="en-US" sz="2400" kern="10">
                  <a:ln w="9525">
                    <a:solidFill>
                      <a:srgbClr val="FF0000"/>
                    </a:solidFill>
                    <a:round/>
                  </a:ln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9" name="WordArt 6"/>
              <p:cNvSpPr>
                <a:spLocks noChangeArrowheads="1" noChangeShapeType="1" noTextEdit="1"/>
              </p:cNvSpPr>
              <p:nvPr>
                <p:custDataLst>
                  <p:tags r:id="rId9"/>
                </p:custDataLst>
              </p:nvPr>
            </p:nvSpPr>
            <p:spPr bwMode="auto">
              <a:xfrm>
                <a:off x="4230688" y="2457450"/>
                <a:ext cx="685800" cy="457200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zh-CN" altLang="en-US" sz="2700" kern="10">
                    <a:ln w="9525">
                      <a:solidFill>
                        <a:srgbClr val="000000"/>
                      </a:solidFill>
                      <a:round/>
                    </a:ln>
                    <a:latin typeface="黑体" panose="02010609060101010101" pitchFamily="49" charset="-122"/>
                    <a:ea typeface="黑体" panose="02010609060101010101" pitchFamily="49" charset="-122"/>
                  </a:rPr>
                  <a:t>巴西</a:t>
                </a:r>
                <a:endParaRPr lang="zh-CN" altLang="en-US" sz="2700" kern="10">
                  <a:ln w="9525">
                    <a:solidFill>
                      <a:srgbClr val="000000"/>
                    </a:solidFill>
                    <a:round/>
                  </a:ln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  <p:sp>
            <p:nvSpPr>
              <p:cNvPr id="2" name="AutoShape 7"/>
              <p:cNvSpPr>
                <a:spLocks noChangeArrowheads="1"/>
              </p:cNvSpPr>
              <p:nvPr>
                <p:custDataLst>
                  <p:tags r:id="rId10"/>
                </p:custDataLst>
              </p:nvPr>
            </p:nvSpPr>
            <p:spPr bwMode="auto">
              <a:xfrm>
                <a:off x="4114800" y="285750"/>
                <a:ext cx="1428750" cy="628650"/>
              </a:xfrm>
              <a:prstGeom prst="wedgeRoundRectCallout">
                <a:avLst>
                  <a:gd name="adj1" fmla="val -81417"/>
                  <a:gd name="adj2" fmla="val 109468"/>
                  <a:gd name="adj3" fmla="val 16667"/>
                </a:avLst>
              </a:prstGeom>
              <a:solidFill>
                <a:schemeClr val="bg1"/>
              </a:solidFill>
              <a:ln w="38100">
                <a:noFill/>
                <a:miter lim="800000"/>
              </a:ln>
            </p:spPr>
            <p:txBody>
              <a:bodyPr wrap="none" anchor="ctr"/>
              <a:lstStyle/>
              <a:p>
                <a:pPr algn="ctr" eaLnBrk="1" hangingPunct="1"/>
                <a:r>
                  <a:rPr kumimoji="1" lang="zh-CN" altLang="en-US" sz="2700">
                    <a:solidFill>
                      <a:srgbClr val="FF0000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海地</a:t>
                </a:r>
                <a:endParaRPr kumimoji="1" lang="zh-CN" altLang="en-US" sz="2700">
                  <a:solidFill>
                    <a:srgbClr val="FF0000"/>
                  </a:solidFill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  <p:sp>
            <p:nvSpPr>
              <p:cNvPr id="11" name="AutoShape 8"/>
              <p:cNvSpPr>
                <a:spLocks noChangeArrowheads="1"/>
              </p:cNvSpPr>
              <p:nvPr>
                <p:custDataLst>
                  <p:tags r:id="rId11"/>
                </p:custDataLst>
              </p:nvPr>
            </p:nvSpPr>
            <p:spPr bwMode="auto">
              <a:xfrm>
                <a:off x="4604382" y="4199105"/>
                <a:ext cx="1105922" cy="487195"/>
              </a:xfrm>
              <a:prstGeom prst="wedgeRoundRectCallout">
                <a:avLst>
                  <a:gd name="adj1" fmla="val -64491"/>
                  <a:gd name="adj2" fmla="val -128542"/>
                  <a:gd name="adj3" fmla="val 16667"/>
                </a:avLst>
              </a:prstGeom>
              <a:solidFill>
                <a:schemeClr val="accent1"/>
              </a:solidFill>
              <a:ln w="9525">
                <a:noFill/>
                <a:miter lim="800000"/>
              </a:ln>
            </p:spPr>
            <p:txBody>
              <a:bodyPr wrap="none" anchor="ctr"/>
              <a:lstStyle/>
              <a:p>
                <a:pPr algn="ctr" eaLnBrk="1" hangingPunct="1"/>
                <a:r>
                  <a:rPr kumimoji="1" lang="zh-CN" altLang="en-US" sz="2100">
                    <a:solidFill>
                      <a:schemeClr val="bg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巴拉圭</a:t>
                </a:r>
                <a:endParaRPr kumimoji="1" lang="zh-CN" altLang="en-US" sz="210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  <p:sp>
            <p:nvSpPr>
              <p:cNvPr id="12" name="AutoShape 9"/>
              <p:cNvSpPr>
                <a:spLocks noChangeArrowheads="1"/>
              </p:cNvSpPr>
              <p:nvPr>
                <p:custDataLst>
                  <p:tags r:id="rId12"/>
                </p:custDataLst>
              </p:nvPr>
            </p:nvSpPr>
            <p:spPr bwMode="auto">
              <a:xfrm>
                <a:off x="5078348" y="3564323"/>
                <a:ext cx="1034109" cy="435635"/>
              </a:xfrm>
              <a:prstGeom prst="wedgeRoundRectCallout">
                <a:avLst>
                  <a:gd name="adj1" fmla="val -124148"/>
                  <a:gd name="adj2" fmla="val -119907"/>
                  <a:gd name="adj3" fmla="val 16667"/>
                </a:avLst>
              </a:prstGeom>
              <a:solidFill>
                <a:schemeClr val="accent1"/>
              </a:solidFill>
              <a:ln w="9525">
                <a:noFill/>
                <a:miter lim="800000"/>
              </a:ln>
            </p:spPr>
            <p:txBody>
              <a:bodyPr wrap="none" anchor="ctr"/>
              <a:lstStyle/>
              <a:p>
                <a:pPr algn="ctr" eaLnBrk="1" hangingPunct="1"/>
                <a:r>
                  <a:rPr kumimoji="1" lang="zh-CN" altLang="en-US" sz="2100" dirty="0">
                    <a:solidFill>
                      <a:schemeClr val="bg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乌拉圭</a:t>
                </a:r>
                <a:endParaRPr kumimoji="1" lang="zh-CN" altLang="en-US" sz="2100" dirty="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  <p:sp>
            <p:nvSpPr>
              <p:cNvPr id="13" name="AutoShape 10"/>
              <p:cNvSpPr>
                <a:spLocks noChangeArrowheads="1"/>
              </p:cNvSpPr>
              <p:nvPr>
                <p:custDataLst>
                  <p:tags r:id="rId13"/>
                </p:custDataLst>
              </p:nvPr>
            </p:nvSpPr>
            <p:spPr bwMode="auto">
              <a:xfrm>
                <a:off x="1943100" y="3086100"/>
                <a:ext cx="1428750" cy="478224"/>
              </a:xfrm>
              <a:prstGeom prst="wedgeRoundRectCallout">
                <a:avLst>
                  <a:gd name="adj1" fmla="val 79750"/>
                  <a:gd name="adj2" fmla="val -104861"/>
                  <a:gd name="adj3" fmla="val 16667"/>
                </a:avLst>
              </a:prstGeom>
              <a:solidFill>
                <a:schemeClr val="accent1"/>
              </a:solidFill>
              <a:ln w="9525">
                <a:noFill/>
                <a:miter lim="800000"/>
              </a:ln>
            </p:spPr>
            <p:txBody>
              <a:bodyPr wrap="none" anchor="ctr"/>
              <a:lstStyle/>
              <a:p>
                <a:pPr algn="ctr" eaLnBrk="1" hangingPunct="1"/>
                <a:r>
                  <a:rPr kumimoji="1" lang="zh-CN" altLang="en-US" sz="2100" dirty="0">
                    <a:solidFill>
                      <a:schemeClr val="bg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玻利维亚</a:t>
                </a:r>
                <a:endParaRPr kumimoji="1" lang="zh-CN" altLang="en-US" dirty="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  <p:sp>
            <p:nvSpPr>
              <p:cNvPr id="14" name="AutoShape 11"/>
              <p:cNvSpPr>
                <a:spLocks noChangeArrowheads="1"/>
              </p:cNvSpPr>
              <p:nvPr>
                <p:custDataLst>
                  <p:tags r:id="rId14"/>
                </p:custDataLst>
              </p:nvPr>
            </p:nvSpPr>
            <p:spPr bwMode="auto">
              <a:xfrm>
                <a:off x="1875483" y="3751022"/>
                <a:ext cx="867716" cy="448082"/>
              </a:xfrm>
              <a:prstGeom prst="wedgeRoundRectCallout">
                <a:avLst>
                  <a:gd name="adj1" fmla="val 182588"/>
                  <a:gd name="adj2" fmla="val -9239"/>
                  <a:gd name="adj3" fmla="val 16667"/>
                </a:avLst>
              </a:prstGeom>
              <a:solidFill>
                <a:schemeClr val="accent1"/>
              </a:solidFill>
              <a:ln w="9525">
                <a:noFill/>
                <a:miter lim="800000"/>
              </a:ln>
            </p:spPr>
            <p:txBody>
              <a:bodyPr wrap="none" anchor="ctr"/>
              <a:lstStyle/>
              <a:p>
                <a:pPr algn="ctr" eaLnBrk="1" hangingPunct="1"/>
                <a:r>
                  <a:rPr kumimoji="1" lang="zh-CN" altLang="en-US" sz="2100" dirty="0">
                    <a:solidFill>
                      <a:schemeClr val="bg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智利</a:t>
                </a:r>
                <a:endParaRPr kumimoji="1" lang="zh-CN" altLang="en-US" sz="2100" dirty="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  <p:sp>
            <p:nvSpPr>
              <p:cNvPr id="15" name="AutoShape 12"/>
              <p:cNvSpPr>
                <a:spLocks noChangeArrowheads="1"/>
              </p:cNvSpPr>
              <p:nvPr>
                <p:custDataLst>
                  <p:tags r:id="rId15"/>
                </p:custDataLst>
              </p:nvPr>
            </p:nvSpPr>
            <p:spPr bwMode="auto">
              <a:xfrm>
                <a:off x="1828800" y="2457451"/>
                <a:ext cx="857250" cy="400048"/>
              </a:xfrm>
              <a:prstGeom prst="wedgeRoundRectCallout">
                <a:avLst>
                  <a:gd name="adj1" fmla="val 151250"/>
                  <a:gd name="adj2" fmla="val -13194"/>
                  <a:gd name="adj3" fmla="val 16667"/>
                </a:avLst>
              </a:prstGeom>
              <a:solidFill>
                <a:schemeClr val="accent1"/>
              </a:solidFill>
              <a:ln w="9525">
                <a:noFill/>
                <a:miter lim="800000"/>
              </a:ln>
            </p:spPr>
            <p:txBody>
              <a:bodyPr wrap="none" anchor="ctr"/>
              <a:lstStyle/>
              <a:p>
                <a:pPr algn="ctr" eaLnBrk="1" hangingPunct="1"/>
                <a:r>
                  <a:rPr kumimoji="1" lang="zh-CN" altLang="en-US" dirty="0">
                    <a:solidFill>
                      <a:schemeClr val="bg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秘鲁</a:t>
                </a:r>
                <a:endParaRPr kumimoji="1" lang="zh-CN" altLang="en-US" dirty="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  <p:sp>
            <p:nvSpPr>
              <p:cNvPr id="16" name="WordArt 13"/>
              <p:cNvSpPr>
                <a:spLocks noChangeArrowheads="1" noChangeShapeType="1" noTextEdit="1"/>
              </p:cNvSpPr>
              <p:nvPr>
                <p:custDataLst>
                  <p:tags r:id="rId16"/>
                </p:custDataLst>
              </p:nvPr>
            </p:nvSpPr>
            <p:spPr bwMode="auto">
              <a:xfrm rot="19537300">
                <a:off x="2971800" y="1771650"/>
                <a:ext cx="1371600" cy="342900"/>
              </a:xfrm>
              <a:prstGeom prst="rect">
                <a:avLst/>
              </a:prstGeom>
            </p:spPr>
            <p:txBody>
              <a:bodyPr spcFirstLastPara="1" wrap="none" fromWordArt="1">
                <a:prstTxWarp prst="textArchUp">
                  <a:avLst>
                    <a:gd name="adj" fmla="val 10800004"/>
                  </a:avLst>
                </a:prstTxWarp>
              </a:bodyPr>
              <a:lstStyle/>
              <a:p>
                <a:pPr algn="ctr"/>
                <a:r>
                  <a:rPr lang="zh-CN" altLang="en-US" kern="10">
                    <a:ln w="9525">
                      <a:solidFill>
                        <a:srgbClr val="FF0000"/>
                      </a:solidFill>
                      <a:round/>
                    </a:ln>
                    <a:latin typeface="黑体" panose="02010609060101010101" pitchFamily="49" charset="-122"/>
                    <a:ea typeface="黑体" panose="02010609060101010101" pitchFamily="49" charset="-122"/>
                  </a:rPr>
                  <a:t>哥</a:t>
                </a:r>
                <a:r>
                  <a:rPr lang="zh-CN" altLang="en-US" sz="2000" kern="10">
                    <a:ln w="9525">
                      <a:solidFill>
                        <a:srgbClr val="FF0000"/>
                      </a:solidFill>
                      <a:round/>
                    </a:ln>
                    <a:latin typeface="黑体" panose="02010609060101010101" pitchFamily="49" charset="-122"/>
                    <a:ea typeface="黑体" panose="02010609060101010101" pitchFamily="49" charset="-122"/>
                  </a:rPr>
                  <a:t>伦比亚</a:t>
                </a:r>
                <a:endParaRPr lang="zh-CN" altLang="en-US" sz="2000" kern="10">
                  <a:ln w="9525">
                    <a:solidFill>
                      <a:srgbClr val="FF0000"/>
                    </a:solidFill>
                    <a:round/>
                  </a:ln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  <p:sp>
            <p:nvSpPr>
              <p:cNvPr id="17" name="AutoShape 14"/>
              <p:cNvSpPr>
                <a:spLocks noChangeArrowheads="1"/>
              </p:cNvSpPr>
              <p:nvPr>
                <p:custDataLst>
                  <p:tags r:id="rId17"/>
                </p:custDataLst>
              </p:nvPr>
            </p:nvSpPr>
            <p:spPr bwMode="auto">
              <a:xfrm>
                <a:off x="1803671" y="1747102"/>
                <a:ext cx="939828" cy="431383"/>
              </a:xfrm>
              <a:prstGeom prst="wedgeRoundRectCallout">
                <a:avLst>
                  <a:gd name="adj1" fmla="val 69644"/>
                  <a:gd name="adj2" fmla="val -97917"/>
                  <a:gd name="adj3" fmla="val 16667"/>
                </a:avLst>
              </a:prstGeom>
              <a:solidFill>
                <a:schemeClr val="accent1"/>
              </a:solidFill>
              <a:ln w="19050">
                <a:solidFill>
                  <a:schemeClr val="bg1">
                    <a:lumMod val="85000"/>
                  </a:schemeClr>
                </a:solidFill>
                <a:prstDash val="sysDot"/>
                <a:miter lim="800000"/>
              </a:ln>
            </p:spPr>
            <p:txBody>
              <a:bodyPr wrap="none" anchor="ctr"/>
              <a:lstStyle/>
              <a:p>
                <a:pPr algn="ctr" eaLnBrk="1" hangingPunct="1"/>
                <a:r>
                  <a:rPr kumimoji="1" lang="zh-CN" altLang="en-US" dirty="0">
                    <a:solidFill>
                      <a:schemeClr val="bg1"/>
                    </a:solidFill>
                    <a:latin typeface="黑体" panose="02010609060101010101" pitchFamily="49" charset="-122"/>
                    <a:ea typeface="黑体" panose="02010609060101010101" pitchFamily="49" charset="-122"/>
                  </a:rPr>
                  <a:t>中美省</a:t>
                </a:r>
                <a:endParaRPr kumimoji="1" lang="zh-CN" altLang="en-US" dirty="0">
                  <a:solidFill>
                    <a:schemeClr val="bg1"/>
                  </a:solidFill>
                  <a:latin typeface="黑体" panose="02010609060101010101" pitchFamily="49" charset="-122"/>
                  <a:ea typeface="黑体" panose="02010609060101010101" pitchFamily="49" charset="-122"/>
                </a:endParaRPr>
              </a:p>
            </p:txBody>
          </p:sp>
        </p:grpSp>
      </p:grpSp>
      <p:sp>
        <p:nvSpPr>
          <p:cNvPr id="18" name="文本框 17"/>
          <p:cNvSpPr txBox="1"/>
          <p:nvPr/>
        </p:nvSpPr>
        <p:spPr>
          <a:xfrm>
            <a:off x="4572000" y="1703705"/>
            <a:ext cx="4078605" cy="3046095"/>
          </a:xfrm>
          <a:prstGeom prst="rect">
            <a:avLst/>
          </a:prstGeom>
          <a:noFill/>
          <a:ln w="19050">
            <a:solidFill>
              <a:schemeClr val="bg1">
                <a:lumMod val="85000"/>
              </a:schemeClr>
            </a:solidFill>
            <a:prstDash val="sysDot"/>
          </a:ln>
        </p:spPr>
        <p:txBody>
          <a:bodyPr wrap="square" rtlCol="0" anchor="t">
            <a:spAutoFit/>
          </a:bodyPr>
          <a:lstStyle/>
          <a:p>
            <a:pPr algn="just">
              <a:buFont typeface="Arial" panose="020B0604020202020204" pitchFamily="34" charset="0"/>
              <a:buNone/>
            </a:pP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  <a:cs typeface="新宋体" panose="02010609030101010101" charset="-122"/>
                <a:sym typeface="+mn-ea"/>
              </a:rPr>
              <a:t>拉丁美洲的独立运动，彻底粉碎了</a:t>
            </a:r>
            <a:r>
              <a:rPr lang="zh-CN" altLang="en-US" sz="24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新宋体" panose="02010609030101010101" charset="-122"/>
                <a:sym typeface="+mn-ea"/>
              </a:rPr>
              <a:t>西班牙、葡萄牙</a:t>
            </a: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  <a:cs typeface="新宋体" panose="02010609030101010101" charset="-122"/>
                <a:sym typeface="+mn-ea"/>
              </a:rPr>
              <a:t>对拉丁美洲长达</a:t>
            </a:r>
            <a:r>
              <a:rPr lang="en-US" altLang="zh-CN" sz="2400" b="1" dirty="0">
                <a:latin typeface="黑体" panose="02010609060101010101" pitchFamily="49" charset="-122"/>
                <a:ea typeface="黑体" panose="02010609060101010101" pitchFamily="49" charset="-122"/>
                <a:cs typeface="新宋体" panose="02010609030101010101" charset="-122"/>
                <a:sym typeface="+mn-ea"/>
              </a:rPr>
              <a:t>3</a:t>
            </a: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  <a:cs typeface="新宋体" panose="02010609030101010101" charset="-122"/>
                <a:sym typeface="+mn-ea"/>
              </a:rPr>
              <a:t>个多世纪的殖民统治，建立了一系列新兴国家，基本上形成了今天拉丁美洲的国家格局，也鼓舞了其他殖民地国家和人民争取民族独立的斗争。</a:t>
            </a:r>
            <a:endParaRPr lang="zh-CN" altLang="en-US" sz="2400" b="1" dirty="0">
              <a:latin typeface="黑体" panose="02010609060101010101" pitchFamily="49" charset="-122"/>
              <a:ea typeface="黑体" panose="02010609060101010101" pitchFamily="49" charset="-122"/>
              <a:cs typeface="新宋体" panose="02010609030101010101" charset="-122"/>
              <a:sym typeface="+mn-ea"/>
            </a:endParaRPr>
          </a:p>
        </p:txBody>
      </p:sp>
      <p:sp>
        <p:nvSpPr>
          <p:cNvPr id="20" name="TextBox 19"/>
          <p:cNvSpPr txBox="1"/>
          <p:nvPr>
            <p:custDataLst>
              <p:tags r:id="rId18"/>
            </p:custDataLst>
          </p:nvPr>
        </p:nvSpPr>
        <p:spPr>
          <a:xfrm>
            <a:off x="323850" y="704215"/>
            <a:ext cx="8291830" cy="5043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  <a:defRPr/>
            </a:pPr>
            <a:r>
              <a:rPr lang="zh-CN" altLang="en-US" sz="24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新宋体" panose="02010609030101010101" charset="-122"/>
                <a:sym typeface="+mn-ea"/>
              </a:rPr>
              <a:t>一</a:t>
            </a:r>
            <a:r>
              <a:rPr lang="zh-CN" altLang="en-US" sz="2400" b="1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新宋体" panose="02010609030101010101" charset="-122"/>
                <a:sym typeface="+mn-ea"/>
              </a:rPr>
              <a:t>、</a:t>
            </a:r>
            <a:r>
              <a:rPr lang="zh-CN" altLang="en-US" sz="2400" b="1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新宋体" panose="02010609030101010101" charset="-122"/>
              </a:rPr>
              <a:t>安第斯山的雄鹰</a:t>
            </a:r>
            <a:r>
              <a:rPr lang="en-US" altLang="zh-CN" sz="2400" b="1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新宋体" panose="02010609030101010101" charset="-122"/>
              </a:rPr>
              <a:t>——</a:t>
            </a:r>
            <a:r>
              <a:rPr lang="zh-CN" altLang="en-US" sz="2400" b="1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新宋体" panose="02010609030101010101" charset="-122"/>
              </a:rPr>
              <a:t>拉丁美洲独立运动</a:t>
            </a:r>
            <a:endParaRPr lang="zh-CN" altLang="en-US" sz="24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cs typeface="新宋体" panose="0201060903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>
            <p:custDataLst>
              <p:tags r:id="rId1"/>
            </p:custDataLst>
          </p:nvPr>
        </p:nvSpPr>
        <p:spPr>
          <a:xfrm>
            <a:off x="285115" y="704215"/>
            <a:ext cx="8602980" cy="4131945"/>
          </a:xfrm>
          <a:prstGeom prst="rect">
            <a:avLst/>
          </a:prstGeom>
          <a:noFill/>
          <a:ln w="34925" cmpd="sng">
            <a:solidFill>
              <a:schemeClr val="accent5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0"/>
          </a:p>
        </p:txBody>
      </p:sp>
      <p:sp>
        <p:nvSpPr>
          <p:cNvPr id="67589" name="文本框 67588"/>
          <p:cNvSpPr txBox="1"/>
          <p:nvPr>
            <p:custDataLst>
              <p:tags r:id="rId2"/>
            </p:custDataLst>
          </p:nvPr>
        </p:nvSpPr>
        <p:spPr>
          <a:xfrm>
            <a:off x="511370" y="2508075"/>
            <a:ext cx="7858180" cy="2124075"/>
          </a:xfrm>
          <a:prstGeom prst="rect">
            <a:avLst/>
          </a:prstGeom>
          <a:noFill/>
          <a:ln w="9525">
            <a:noFill/>
          </a:ln>
        </p:spPr>
        <p:txBody>
          <a:bodyPr wrap="square" lIns="90000" tIns="46800" rIns="90000" bIns="46800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altLang="zh-CN" sz="2400" b="1" noProof="1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①</a:t>
            </a:r>
            <a:r>
              <a:rPr lang="zh-CN" altLang="en-US" sz="2400" b="1" noProof="1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战争的性质：属于正义的民族解放战争；</a:t>
            </a:r>
            <a:endParaRPr lang="en-US" altLang="zh-CN" sz="2400" b="1" noProof="1" smtClean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spcBef>
                <a:spcPct val="50000"/>
              </a:spcBef>
              <a:defRPr/>
            </a:pPr>
            <a:r>
              <a:rPr lang="en-US" altLang="zh-CN" sz="2400" b="1" noProof="1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②</a:t>
            </a:r>
            <a:r>
              <a:rPr lang="zh-CN" altLang="en-US" sz="2400" b="1" noProof="1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领导者：玻</a:t>
            </a:r>
            <a:r>
              <a:rPr lang="zh-CN" altLang="en-US" sz="2400" b="1" noProof="1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利瓦尔等领导人的卓越</a:t>
            </a:r>
            <a:r>
              <a:rPr lang="zh-CN" altLang="en-US" sz="2400" b="1" noProof="1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才能；</a:t>
            </a:r>
            <a:endParaRPr lang="zh-CN" altLang="en-US" sz="2400" b="1" noProof="1">
              <a:solidFill>
                <a:schemeClr val="tx1"/>
              </a:solidFill>
              <a:effectLst>
                <a:outerShdw blurRad="38100" dist="38100" dir="2700000">
                  <a:srgbClr val="C0C0C0"/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spcBef>
                <a:spcPct val="50000"/>
              </a:spcBef>
              <a:defRPr/>
            </a:pPr>
            <a:r>
              <a:rPr lang="en-US" altLang="zh-CN" sz="2400" b="1" noProof="1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③</a:t>
            </a:r>
            <a:r>
              <a:rPr lang="zh-CN" altLang="en-US" sz="2400" b="1" noProof="1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人民：拉美各国人民联合起来，协同作战，南北联合。</a:t>
            </a:r>
            <a:endParaRPr lang="zh-CN" altLang="en-US" sz="2400" b="1" noProof="1" smtClean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spcBef>
                <a:spcPct val="50000"/>
              </a:spcBef>
              <a:defRPr/>
            </a:pPr>
            <a:r>
              <a:rPr lang="zh-CN" altLang="zh-CN" sz="2400" b="1" noProof="1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④</a:t>
            </a:r>
            <a:r>
              <a:rPr lang="zh-CN" altLang="en-US" sz="2400" b="1" noProof="1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西班牙和葡萄牙在殖民地争夺中力量日益衰落。</a:t>
            </a:r>
            <a:endParaRPr lang="zh-CN" altLang="en-US" sz="2400" b="1" noProof="1" smtClean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6" name="矩形 9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522187" y="1414105"/>
            <a:ext cx="1571618" cy="4616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r>
              <a:rPr lang="zh-CN" altLang="en-US" sz="2400" b="1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思考：</a:t>
            </a:r>
            <a:endParaRPr lang="zh-CN" altLang="en-US" sz="2400" b="1" dirty="0" smtClean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7" name="矩形 6"/>
          <p:cNvSpPr/>
          <p:nvPr>
            <p:custDataLst>
              <p:tags r:id="rId4"/>
            </p:custDataLst>
          </p:nvPr>
        </p:nvSpPr>
        <p:spPr>
          <a:xfrm>
            <a:off x="1442005" y="1307746"/>
            <a:ext cx="597987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Clr>
                <a:schemeClr val="bg1"/>
              </a:buClr>
            </a:pPr>
            <a:r>
              <a:rPr lang="zh-CN" altLang="en-US" sz="2400" b="1" dirty="0" smtClean="0">
                <a:solidFill>
                  <a:srgbClr val="0000CC"/>
                </a:solidFill>
                <a:latin typeface="黑体" panose="02010609060101010101" pitchFamily="49" charset="-122"/>
                <a:ea typeface="黑体" panose="02010609060101010101" pitchFamily="49" charset="-122"/>
                <a:cs typeface="新宋体" panose="02010609030101010101" charset="-122"/>
              </a:rPr>
              <a:t>拉美独立运动取得胜利的原因</a:t>
            </a:r>
            <a:r>
              <a:rPr lang="en-US" altLang="zh-CN" sz="2400" b="1" dirty="0" smtClean="0">
                <a:solidFill>
                  <a:srgbClr val="0000CC"/>
                </a:solidFill>
                <a:latin typeface="黑体" panose="02010609060101010101" pitchFamily="49" charset="-122"/>
                <a:ea typeface="黑体" panose="02010609060101010101" pitchFamily="49" charset="-122"/>
                <a:cs typeface="新宋体" panose="02010609030101010101" charset="-122"/>
              </a:rPr>
              <a:t>?</a:t>
            </a:r>
            <a:endParaRPr lang="en-US" altLang="zh-CN" sz="2400" b="1" dirty="0" smtClean="0">
              <a:solidFill>
                <a:srgbClr val="0000CC"/>
              </a:solidFill>
              <a:latin typeface="黑体" panose="02010609060101010101" pitchFamily="49" charset="-122"/>
              <a:ea typeface="黑体" panose="02010609060101010101" pitchFamily="49" charset="-122"/>
              <a:cs typeface="新宋体" panose="02010609030101010101" charset="-122"/>
            </a:endParaRPr>
          </a:p>
          <a:p>
            <a:pPr>
              <a:lnSpc>
                <a:spcPct val="150000"/>
              </a:lnSpc>
              <a:buClr>
                <a:schemeClr val="bg1"/>
              </a:buClr>
            </a:pPr>
            <a:r>
              <a:rPr lang="en-US" altLang="zh-CN" sz="2400" b="1" dirty="0" smtClean="0">
                <a:solidFill>
                  <a:srgbClr val="0000CC"/>
                </a:solidFill>
                <a:latin typeface="黑体" panose="02010609060101010101" pitchFamily="49" charset="-122"/>
                <a:ea typeface="黑体" panose="02010609060101010101" pitchFamily="49" charset="-122"/>
                <a:cs typeface="新宋体" panose="02010609030101010101" charset="-122"/>
              </a:rPr>
              <a:t>(</a:t>
            </a:r>
            <a:r>
              <a:rPr lang="zh-CN" altLang="en-US" sz="2400" b="1" dirty="0" smtClean="0">
                <a:solidFill>
                  <a:srgbClr val="0000CC"/>
                </a:solidFill>
                <a:latin typeface="黑体" panose="02010609060101010101" pitchFamily="49" charset="-122"/>
                <a:ea typeface="黑体" panose="02010609060101010101" pitchFamily="49" charset="-122"/>
                <a:cs typeface="新宋体" panose="02010609030101010101" charset="-122"/>
              </a:rPr>
              <a:t>战争的性质、领导者、人民、外部因素等</a:t>
            </a:r>
            <a:r>
              <a:rPr lang="en-US" altLang="zh-CN" sz="2400" b="1" dirty="0" smtClean="0">
                <a:solidFill>
                  <a:srgbClr val="0000CC"/>
                </a:solidFill>
                <a:latin typeface="黑体" panose="02010609060101010101" pitchFamily="49" charset="-122"/>
                <a:ea typeface="黑体" panose="02010609060101010101" pitchFamily="49" charset="-122"/>
                <a:cs typeface="新宋体" panose="02010609030101010101" charset="-122"/>
              </a:rPr>
              <a:t>)</a:t>
            </a:r>
            <a:endParaRPr lang="en-US" altLang="zh-CN" sz="2400" b="1" dirty="0">
              <a:solidFill>
                <a:srgbClr val="0000CC"/>
              </a:solidFill>
              <a:latin typeface="黑体" panose="02010609060101010101" pitchFamily="49" charset="-122"/>
              <a:ea typeface="黑体" panose="02010609060101010101" pitchFamily="49" charset="-122"/>
              <a:cs typeface="新宋体" panose="02010609030101010101" charset="-122"/>
            </a:endParaRPr>
          </a:p>
        </p:txBody>
      </p:sp>
      <p:sp>
        <p:nvSpPr>
          <p:cNvPr id="8" name="TextBox 7"/>
          <p:cNvSpPr txBox="1"/>
          <p:nvPr>
            <p:custDataLst>
              <p:tags r:id="rId5"/>
            </p:custDataLst>
          </p:nvPr>
        </p:nvSpPr>
        <p:spPr>
          <a:xfrm>
            <a:off x="323850" y="704215"/>
            <a:ext cx="8291830" cy="5043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  <a:defRPr/>
            </a:pPr>
            <a:r>
              <a:rPr lang="zh-CN" altLang="en-US" sz="24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新宋体" panose="02010609030101010101" charset="-122"/>
                <a:sym typeface="+mn-ea"/>
              </a:rPr>
              <a:t>一</a:t>
            </a:r>
            <a:r>
              <a:rPr lang="zh-CN" altLang="en-US" sz="2400" b="1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新宋体" panose="02010609030101010101" charset="-122"/>
                <a:sym typeface="+mn-ea"/>
              </a:rPr>
              <a:t>、</a:t>
            </a:r>
            <a:r>
              <a:rPr lang="zh-CN" altLang="en-US" sz="2400" b="1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新宋体" panose="02010609030101010101" charset="-122"/>
              </a:rPr>
              <a:t>安第斯山的雄鹰</a:t>
            </a:r>
            <a:r>
              <a:rPr lang="en-US" altLang="zh-CN" sz="2400" b="1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新宋体" panose="02010609030101010101" charset="-122"/>
              </a:rPr>
              <a:t>——</a:t>
            </a:r>
            <a:r>
              <a:rPr lang="zh-CN" altLang="en-US" sz="2400" b="1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新宋体" panose="02010609030101010101" charset="-122"/>
              </a:rPr>
              <a:t>拉丁美洲独立运动</a:t>
            </a:r>
            <a:endParaRPr lang="zh-CN" altLang="en-US" sz="24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cs typeface="新宋体" panose="0201060903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75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75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758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758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758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758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758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758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758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758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758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758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758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758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758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758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758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758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758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758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758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758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758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758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758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758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>
            <p:custDataLst>
              <p:tags r:id="rId1"/>
            </p:custDataLst>
          </p:nvPr>
        </p:nvSpPr>
        <p:spPr>
          <a:xfrm>
            <a:off x="285115" y="704215"/>
            <a:ext cx="8602980" cy="4131945"/>
          </a:xfrm>
          <a:prstGeom prst="rect">
            <a:avLst/>
          </a:prstGeom>
          <a:noFill/>
          <a:ln w="34925" cmpd="sng">
            <a:solidFill>
              <a:schemeClr val="accent5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0"/>
          </a:p>
        </p:txBody>
      </p:sp>
      <p:sp>
        <p:nvSpPr>
          <p:cNvPr id="6" name="文本框 5"/>
          <p:cNvSpPr txBox="1"/>
          <p:nvPr>
            <p:custDataLst>
              <p:tags r:id="rId2"/>
            </p:custDataLst>
          </p:nvPr>
        </p:nvSpPr>
        <p:spPr>
          <a:xfrm>
            <a:off x="1721485" y="2590800"/>
            <a:ext cx="4033520" cy="1676400"/>
          </a:xfrm>
          <a:prstGeom prst="rect">
            <a:avLst/>
          </a:prstGeom>
          <a:noFill/>
        </p:spPr>
        <p:txBody>
          <a:bodyPr wrap="square" lIns="63500" tIns="25400" rIns="63500" bIns="25400" rtlCol="0" anchor="ctr" anchorCtr="0">
            <a:normAutofit/>
          </a:bodyPr>
          <a:lstStyle/>
          <a:p>
            <a:pPr marL="0" indent="0" algn="l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Tx/>
              <a:buNone/>
            </a:pPr>
            <a:r>
              <a:rPr lang="zh-CN" altLang="en-US" sz="3600" b="1" spc="160" dirty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印度民族大起义</a:t>
            </a:r>
            <a:endParaRPr lang="zh-CN" altLang="en-US" sz="3600" b="1" spc="160" dirty="0">
              <a:solidFill>
                <a:srgbClr val="C00000"/>
              </a:solidFill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</p:txBody>
      </p:sp>
      <p:pic>
        <p:nvPicPr>
          <p:cNvPr id="7" name="图片 6"/>
          <p:cNvPicPr preferRelativeResize="0"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rcRect l="-1452" r="-1452"/>
          <a:stretch>
            <a:fillRect/>
          </a:stretch>
        </p:blipFill>
        <p:spPr>
          <a:xfrm>
            <a:off x="5436235" y="1132205"/>
            <a:ext cx="3343910" cy="3485515"/>
          </a:xfrm>
          <a:custGeom>
            <a:avLst/>
            <a:gdLst/>
            <a:ahLst/>
            <a:cxnLst>
              <a:cxn ang="3">
                <a:pos x="hc" y="t"/>
              </a:cxn>
              <a:cxn ang="cd2">
                <a:pos x="l" y="vc"/>
              </a:cxn>
              <a:cxn ang="cd4">
                <a:pos x="hc" y="b"/>
              </a:cxn>
              <a:cxn ang="0">
                <a:pos x="r" y="vc"/>
              </a:cxn>
            </a:cxnLst>
            <a:rect l="l" t="t" r="r" b="b"/>
            <a:pathLst>
              <a:path w="9600" h="6960">
                <a:moveTo>
                  <a:pt x="0" y="0"/>
                </a:moveTo>
                <a:lnTo>
                  <a:pt x="9600" y="0"/>
                </a:lnTo>
                <a:lnTo>
                  <a:pt x="9600" y="6960"/>
                </a:lnTo>
                <a:lnTo>
                  <a:pt x="0" y="6960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5"/>
            <a:stretch>
              <a:fillRect/>
            </a:stretch>
          </a:blipFill>
        </p:spPr>
      </p:pic>
      <p:grpSp>
        <p:nvGrpSpPr>
          <p:cNvPr id="11" name="组合 10"/>
          <p:cNvGrpSpPr/>
          <p:nvPr>
            <p:custDataLst>
              <p:tags r:id="rId6"/>
            </p:custDataLst>
          </p:nvPr>
        </p:nvGrpSpPr>
        <p:grpSpPr>
          <a:xfrm>
            <a:off x="374649" y="1698942"/>
            <a:ext cx="5380356" cy="1071245"/>
            <a:chOff x="2391833" y="3046413"/>
            <a:chExt cx="6420011" cy="436562"/>
          </a:xfrm>
        </p:grpSpPr>
        <p:sp>
          <p:nvSpPr>
            <p:cNvPr id="12" name="MH_Entry_2">
              <a:hlinkClick r:id="rId7" action="ppaction://hlinksldjump"/>
            </p:cNvPr>
            <p:cNvSpPr/>
            <p:nvPr>
              <p:custDataLst>
                <p:tags r:id="rId8"/>
              </p:custDataLst>
            </p:nvPr>
          </p:nvSpPr>
          <p:spPr>
            <a:xfrm>
              <a:off x="3229852" y="3046413"/>
              <a:ext cx="5581992" cy="436562"/>
            </a:xfrm>
            <a:custGeom>
              <a:avLst/>
              <a:gdLst>
                <a:gd name="connsiteX0" fmla="*/ 0 w 2520280"/>
                <a:gd name="connsiteY0" fmla="*/ 1872208 h 1872208"/>
                <a:gd name="connsiteX1" fmla="*/ 2520280 w 2520280"/>
                <a:gd name="connsiteY1" fmla="*/ 1872208 h 1872208"/>
                <a:gd name="connsiteX2" fmla="*/ 0 w 2520280"/>
                <a:gd name="connsiteY2" fmla="*/ 1872208 h 1872208"/>
                <a:gd name="connsiteX3" fmla="*/ 0 w 2520280"/>
                <a:gd name="connsiteY3" fmla="*/ 0 h 1872208"/>
                <a:gd name="connsiteX4" fmla="*/ 916 w 2520280"/>
                <a:gd name="connsiteY4" fmla="*/ 0 h 1872208"/>
                <a:gd name="connsiteX5" fmla="*/ 0 w 2520280"/>
                <a:gd name="connsiteY5" fmla="*/ 0 h 1872208"/>
                <a:gd name="connsiteX6" fmla="*/ 0 w 2520280"/>
                <a:gd name="connsiteY6" fmla="*/ 0 h 1872208"/>
                <a:gd name="connsiteX7" fmla="*/ 0 w 2520280"/>
                <a:gd name="connsiteY7" fmla="*/ 0 h 1872208"/>
                <a:gd name="connsiteX8" fmla="*/ 0 w 2520280"/>
                <a:gd name="connsiteY8" fmla="*/ 0 h 18722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520280" h="1872208">
                  <a:moveTo>
                    <a:pt x="0" y="1872208"/>
                  </a:moveTo>
                  <a:lnTo>
                    <a:pt x="2520280" y="1872208"/>
                  </a:lnTo>
                  <a:lnTo>
                    <a:pt x="0" y="1872208"/>
                  </a:lnTo>
                  <a:close/>
                  <a:moveTo>
                    <a:pt x="0" y="0"/>
                  </a:moveTo>
                  <a:lnTo>
                    <a:pt x="916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 w="12700" cap="sq">
              <a:noFill/>
              <a:prstDash val="dash"/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08000" tIns="0" rIns="0" bIns="72000" anchor="ctr"/>
            <a:lstStyle/>
            <a:p>
              <a:pPr algn="ctr">
                <a:lnSpc>
                  <a:spcPct val="130000"/>
                </a:lnSpc>
                <a:defRPr/>
              </a:pPr>
              <a:r>
                <a:rPr lang="zh-CN" altLang="en-US" sz="3200" b="1" dirty="0" smtClean="0">
                  <a:solidFill>
                    <a:schemeClr val="tx1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新宋体" panose="02010609030101010101" charset="-122"/>
                </a:rPr>
                <a:t>不堪其辱揭竿而起</a:t>
              </a:r>
              <a:r>
                <a:rPr lang="en-US" altLang="zh-CN" sz="3200" b="1" dirty="0" smtClean="0">
                  <a:solidFill>
                    <a:schemeClr val="tx1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新宋体" panose="02010609030101010101" charset="-122"/>
                </a:rPr>
                <a:t>——</a:t>
              </a:r>
              <a:endParaRPr lang="en-US" altLang="zh-CN" sz="3200" b="1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新宋体" panose="02010609030101010101" charset="-122"/>
              </a:endParaRPr>
            </a:p>
          </p:txBody>
        </p:sp>
        <p:sp>
          <p:nvSpPr>
            <p:cNvPr id="13" name="MH_Number_1">
              <a:hlinkClick r:id="rId7" action="ppaction://hlinksldjump"/>
            </p:cNvPr>
            <p:cNvSpPr/>
            <p:nvPr>
              <p:custDataLst>
                <p:tags r:id="rId9"/>
              </p:custDataLst>
            </p:nvPr>
          </p:nvSpPr>
          <p:spPr>
            <a:xfrm>
              <a:off x="2391833" y="3046413"/>
              <a:ext cx="1012532" cy="435009"/>
            </a:xfrm>
            <a:custGeom>
              <a:avLst/>
              <a:gdLst>
                <a:gd name="connsiteX0" fmla="*/ 93305 w 373220"/>
                <a:gd name="connsiteY0" fmla="*/ 0 h 323217"/>
                <a:gd name="connsiteX1" fmla="*/ 279915 w 373220"/>
                <a:gd name="connsiteY1" fmla="*/ 0 h 323217"/>
                <a:gd name="connsiteX2" fmla="*/ 373220 w 373220"/>
                <a:gd name="connsiteY2" fmla="*/ 161609 h 323217"/>
                <a:gd name="connsiteX3" fmla="*/ 279915 w 373220"/>
                <a:gd name="connsiteY3" fmla="*/ 323217 h 323217"/>
                <a:gd name="connsiteX4" fmla="*/ 93306 w 373220"/>
                <a:gd name="connsiteY4" fmla="*/ 323216 h 323217"/>
                <a:gd name="connsiteX5" fmla="*/ 0 w 373220"/>
                <a:gd name="connsiteY5" fmla="*/ 161608 h 323217"/>
                <a:gd name="connsiteX6" fmla="*/ 93305 w 373220"/>
                <a:gd name="connsiteY6" fmla="*/ 0 h 3232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73220" h="323217">
                  <a:moveTo>
                    <a:pt x="93305" y="0"/>
                  </a:moveTo>
                  <a:lnTo>
                    <a:pt x="279915" y="0"/>
                  </a:lnTo>
                  <a:lnTo>
                    <a:pt x="373220" y="161609"/>
                  </a:lnTo>
                  <a:lnTo>
                    <a:pt x="279915" y="323217"/>
                  </a:lnTo>
                  <a:lnTo>
                    <a:pt x="93306" y="323216"/>
                  </a:lnTo>
                  <a:lnTo>
                    <a:pt x="0" y="161608"/>
                  </a:lnTo>
                  <a:lnTo>
                    <a:pt x="93305" y="0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 w="38100"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/>
            <a:p>
              <a:pPr algn="ctr">
                <a:defRPr/>
              </a:pPr>
              <a:r>
                <a:rPr lang="en-US" altLang="zh-CN" sz="3200">
                  <a:solidFill>
                    <a:srgbClr val="FFFFFF"/>
                  </a:solidFill>
                  <a:latin typeface="微软雅黑" panose="020B0503020204020204" charset="-122"/>
                  <a:ea typeface="微软雅黑" panose="020B0503020204020204" charset="-122"/>
                  <a:cs typeface="Arial" panose="020B0604020202020204" pitchFamily="34" charset="0"/>
                </a:rPr>
                <a:t>2</a:t>
              </a:r>
              <a:endParaRPr lang="zh-CN" altLang="en-US" sz="3200">
                <a:solidFill>
                  <a:srgbClr val="FFFFFF"/>
                </a:solidFill>
                <a:latin typeface="微软雅黑" panose="020B0503020204020204" charset="-122"/>
                <a:ea typeface="微软雅黑" panose="020B0503020204020204" charset="-122"/>
                <a:cs typeface="Arial" panose="020B0604020202020204" pitchFamily="34" charset="0"/>
              </a:endParaRPr>
            </a:p>
          </p:txBody>
        </p:sp>
      </p:grpSp>
    </p:spTree>
    <p:custDataLst>
      <p:tags r:id="rId10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MH_Entry_2">
            <a:hlinkClick r:id="rId1" action="ppaction://hlinksldjump"/>
          </p:cNvPr>
          <p:cNvSpPr/>
          <p:nvPr>
            <p:custDataLst>
              <p:tags r:id="rId2"/>
            </p:custDataLst>
          </p:nvPr>
        </p:nvSpPr>
        <p:spPr>
          <a:xfrm>
            <a:off x="251460" y="628015"/>
            <a:ext cx="7365365" cy="815340"/>
          </a:xfrm>
          <a:custGeom>
            <a:avLst/>
            <a:gdLst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  <a:gd name="connsiteX6" fmla="*/ 0 w 2520280"/>
              <a:gd name="connsiteY6" fmla="*/ 0 h 1872208"/>
              <a:gd name="connsiteX7" fmla="*/ 0 w 2520280"/>
              <a:gd name="connsiteY7" fmla="*/ 0 h 1872208"/>
              <a:gd name="connsiteX8" fmla="*/ 0 w 2520280"/>
              <a:gd name="connsiteY8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>
              <a:lumMod val="75000"/>
            </a:schemeClr>
          </a:solidFill>
          <a:ln w="12700" cap="sq">
            <a:noFill/>
            <a:prstDash val="dash"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0" rIns="0" bIns="72000" anchor="ctr"/>
          <a:lstStyle/>
          <a:p>
            <a:pPr algn="ctr">
              <a:lnSpc>
                <a:spcPct val="130000"/>
              </a:lnSpc>
              <a:defRPr/>
            </a:pPr>
            <a:r>
              <a:rPr lang="zh-CN" altLang="en-US" sz="2800" b="1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新宋体" panose="02010609030101010101" charset="-122"/>
              </a:rPr>
              <a:t>二、不堪其辱揭竿而起</a:t>
            </a:r>
            <a:r>
              <a:rPr lang="en-US" altLang="zh-CN" sz="2800" b="1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新宋体" panose="02010609030101010101" charset="-122"/>
              </a:rPr>
              <a:t>——</a:t>
            </a:r>
            <a:r>
              <a:rPr lang="zh-CN" altLang="en-US" sz="2800" b="1" dirty="0" smtClean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新宋体" panose="02010609030101010101" charset="-122"/>
              </a:rPr>
              <a:t>印度民族大起义</a:t>
            </a:r>
            <a:endParaRPr lang="zh-CN" altLang="en-US" sz="2800" b="1" dirty="0" smtClean="0">
              <a:solidFill>
                <a:srgbClr val="C00000"/>
              </a:solidFill>
              <a:latin typeface="黑体" panose="02010609060101010101" pitchFamily="49" charset="-122"/>
              <a:ea typeface="黑体" panose="02010609060101010101" pitchFamily="49" charset="-122"/>
              <a:cs typeface="新宋体" panose="02010609030101010101" charset="-122"/>
            </a:endParaRPr>
          </a:p>
        </p:txBody>
      </p:sp>
      <p:pic>
        <p:nvPicPr>
          <p:cNvPr id="10245" name="图片 18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1252855" y="1419860"/>
            <a:ext cx="7100570" cy="330327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MH_Entry_2">
            <a:hlinkClick r:id="rId1" action="ppaction://hlinksldjump"/>
          </p:cNvPr>
          <p:cNvSpPr/>
          <p:nvPr>
            <p:custDataLst>
              <p:tags r:id="rId2"/>
            </p:custDataLst>
          </p:nvPr>
        </p:nvSpPr>
        <p:spPr>
          <a:xfrm>
            <a:off x="251460" y="628015"/>
            <a:ext cx="7365365" cy="815340"/>
          </a:xfrm>
          <a:custGeom>
            <a:avLst/>
            <a:gdLst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  <a:gd name="connsiteX6" fmla="*/ 0 w 2520280"/>
              <a:gd name="connsiteY6" fmla="*/ 0 h 1872208"/>
              <a:gd name="connsiteX7" fmla="*/ 0 w 2520280"/>
              <a:gd name="connsiteY7" fmla="*/ 0 h 1872208"/>
              <a:gd name="connsiteX8" fmla="*/ 0 w 2520280"/>
              <a:gd name="connsiteY8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>
              <a:lumMod val="75000"/>
            </a:schemeClr>
          </a:solidFill>
          <a:ln w="12700" cap="sq">
            <a:noFill/>
            <a:prstDash val="dash"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0" rIns="0" bIns="72000" anchor="ctr"/>
          <a:lstStyle/>
          <a:p>
            <a:pPr algn="ctr">
              <a:lnSpc>
                <a:spcPct val="130000"/>
              </a:lnSpc>
              <a:defRPr/>
            </a:pPr>
            <a:r>
              <a:rPr lang="zh-CN" altLang="en-US" sz="2800" b="1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新宋体" panose="02010609030101010101" charset="-122"/>
              </a:rPr>
              <a:t>二、不堪其辱揭竿而起</a:t>
            </a:r>
            <a:r>
              <a:rPr lang="en-US" altLang="zh-CN" sz="2800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新宋体" panose="02010609030101010101" charset="-122"/>
              </a:rPr>
              <a:t>——</a:t>
            </a:r>
            <a:r>
              <a:rPr lang="zh-CN" altLang="en-US" sz="2800" b="1" dirty="0" smtClean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新宋体" panose="02010609030101010101" charset="-122"/>
              </a:rPr>
              <a:t>印度民族大起义</a:t>
            </a:r>
            <a:endParaRPr lang="zh-CN" altLang="en-US" sz="2800" b="1" dirty="0" smtClean="0">
              <a:solidFill>
                <a:srgbClr val="C00000"/>
              </a:solidFill>
              <a:latin typeface="黑体" panose="02010609060101010101" pitchFamily="49" charset="-122"/>
              <a:ea typeface="黑体" panose="02010609060101010101" pitchFamily="49" charset="-122"/>
              <a:cs typeface="新宋体" panose="02010609030101010101" charset="-122"/>
            </a:endParaRPr>
          </a:p>
        </p:txBody>
      </p:sp>
      <p:graphicFrame>
        <p:nvGraphicFramePr>
          <p:cNvPr id="17" name="表格 16"/>
          <p:cNvGraphicFramePr>
            <a:graphicFrameLocks noGrp="1"/>
          </p:cNvGraphicFramePr>
          <p:nvPr>
            <p:custDataLst>
              <p:tags r:id="rId3"/>
            </p:custDataLst>
          </p:nvPr>
        </p:nvGraphicFramePr>
        <p:xfrm>
          <a:off x="1749626" y="1419622"/>
          <a:ext cx="5832648" cy="3261092"/>
        </p:xfrm>
        <a:graphic>
          <a:graphicData uri="http://schemas.openxmlformats.org/drawingml/2006/table">
            <a:tbl>
              <a:tblPr/>
              <a:tblGrid>
                <a:gridCol w="1384111"/>
                <a:gridCol w="3206025"/>
                <a:gridCol w="1242512"/>
              </a:tblGrid>
              <a:tr h="320407">
                <a:tc>
                  <a:txBody>
                    <a:bodyPr/>
                    <a:lstStyle/>
                    <a:p>
                      <a:pPr marL="0" lvl="0" indent="0" algn="ctr" eaLnBrk="1" hangingPunct="1">
                        <a:spcBef>
                          <a:spcPct val="0"/>
                        </a:spcBef>
                        <a:buFontTx/>
                        <a:buNone/>
                      </a:pPr>
                      <a:r>
                        <a:rPr lang="zh-CN" altLang="en-US" sz="1800" b="1" dirty="0">
                          <a:solidFill>
                            <a:schemeClr val="bg1"/>
                          </a:solidFill>
                          <a:latin typeface="黑体" panose="02010609060101010101" pitchFamily="49" charset="-122"/>
                          <a:ea typeface="黑体" panose="02010609060101010101" pitchFamily="49" charset="-122"/>
                          <a:cs typeface="汉仪橄榄体简" panose="02010609000101010101" charset="-122"/>
                        </a:rPr>
                        <a:t>要 </a:t>
                      </a:r>
                      <a:r>
                        <a:rPr lang="zh-CN" altLang="en-US" sz="1800" b="1" dirty="0" smtClean="0">
                          <a:solidFill>
                            <a:schemeClr val="bg1"/>
                          </a:solidFill>
                          <a:latin typeface="黑体" panose="02010609060101010101" pitchFamily="49" charset="-122"/>
                          <a:ea typeface="黑体" panose="02010609060101010101" pitchFamily="49" charset="-122"/>
                          <a:cs typeface="汉仪橄榄体简" panose="02010609000101010101" charset="-122"/>
                        </a:rPr>
                        <a:t>素</a:t>
                      </a:r>
                      <a:endParaRPr lang="zh-CN" altLang="en-US" sz="1800" b="1" dirty="0">
                        <a:solidFill>
                          <a:schemeClr val="bg1"/>
                        </a:solidFill>
                        <a:latin typeface="黑体" panose="02010609060101010101" pitchFamily="49" charset="-122"/>
                        <a:ea typeface="黑体" panose="02010609060101010101" pitchFamily="49" charset="-122"/>
                        <a:cs typeface="汉仪橄榄体简" panose="02010609000101010101" charset="-122"/>
                      </a:endParaRPr>
                    </a:p>
                  </a:txBody>
                  <a:tcPr marL="68586" marR="68586" marT="0" marB="0" anchor="ctr">
                    <a:lnL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eaLnBrk="1" hangingPunct="1">
                        <a:spcBef>
                          <a:spcPct val="0"/>
                        </a:spcBef>
                        <a:buFontTx/>
                        <a:buNone/>
                      </a:pPr>
                      <a:r>
                        <a:rPr lang="zh-CN" altLang="en-US" sz="1800" b="1">
                          <a:solidFill>
                            <a:schemeClr val="bg1"/>
                          </a:solidFill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印度民族大起义</a:t>
                      </a:r>
                      <a:endParaRPr lang="zh-CN" altLang="en-US" sz="1800" b="1">
                        <a:solidFill>
                          <a:schemeClr val="bg1"/>
                        </a:solidFill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68586" marR="68586" marT="0" marB="0" anchor="ctr">
                    <a:lnL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eaLnBrk="1" hangingPunct="1">
                        <a:spcBef>
                          <a:spcPct val="0"/>
                        </a:spcBef>
                        <a:buFontTx/>
                        <a:buNone/>
                      </a:pPr>
                      <a:r>
                        <a:rPr lang="zh-CN" altLang="en-US" sz="2000" b="1">
                          <a:solidFill>
                            <a:schemeClr val="bg1"/>
                          </a:solidFill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领导人</a:t>
                      </a:r>
                      <a:endParaRPr lang="zh-CN" altLang="en-US" sz="2000" b="1">
                        <a:solidFill>
                          <a:schemeClr val="bg1"/>
                        </a:solidFill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68586" marR="68586" marT="0" marB="0" anchor="ctr">
                    <a:lnL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392430">
                <a:tc>
                  <a:txBody>
                    <a:bodyPr/>
                    <a:lstStyle/>
                    <a:p>
                      <a:pPr marL="0" lvl="0" indent="0" algn="ctr" eaLnBrk="1" hangingPunct="1">
                        <a:spcBef>
                          <a:spcPct val="0"/>
                        </a:spcBef>
                        <a:buFontTx/>
                        <a:buNone/>
                      </a:pPr>
                      <a:r>
                        <a:rPr lang="zh-CN" altLang="en-US" sz="1800" b="1" dirty="0">
                          <a:solidFill>
                            <a:schemeClr val="bg1"/>
                          </a:solidFill>
                          <a:latin typeface="黑体" panose="02010609060101010101" pitchFamily="49" charset="-122"/>
                          <a:ea typeface="黑体" panose="02010609060101010101" pitchFamily="49" charset="-122"/>
                          <a:cs typeface="汉仪橄榄体简" panose="02010609000101010101" charset="-122"/>
                        </a:rPr>
                        <a:t>时 间</a:t>
                      </a:r>
                      <a:endParaRPr lang="zh-CN" altLang="en-US" sz="1800" b="1" dirty="0">
                        <a:solidFill>
                          <a:schemeClr val="bg1"/>
                        </a:solidFill>
                        <a:latin typeface="黑体" panose="02010609060101010101" pitchFamily="49" charset="-122"/>
                        <a:ea typeface="黑体" panose="02010609060101010101" pitchFamily="49" charset="-122"/>
                        <a:cs typeface="汉仪橄榄体简" panose="02010609000101010101" charset="-122"/>
                      </a:endParaRPr>
                    </a:p>
                  </a:txBody>
                  <a:tcPr marL="68586" marR="68586" marT="0" marB="0" anchor="ctr">
                    <a:lnL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zh-CN" altLang="zh-CN" sz="1800" b="1" dirty="0">
                        <a:solidFill>
                          <a:schemeClr val="bg1"/>
                        </a:solidFill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68586" marR="68586" marT="0" marB="0" anchor="ctr">
                    <a:lnL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 rowSpan="6">
                  <a:txBody>
                    <a:bodyPr/>
                    <a:lstStyle/>
                    <a:p>
                      <a:pPr marL="0" lvl="0" indent="400050" algn="ctr"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en-US" altLang="zh-CN" sz="2000">
                        <a:solidFill>
                          <a:schemeClr val="bg1"/>
                        </a:solidFill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  <a:p>
                      <a:pPr marL="0" lvl="0" indent="400050" algn="ctr"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en-US" altLang="zh-CN" sz="2000" b="1">
                        <a:solidFill>
                          <a:schemeClr val="bg1"/>
                        </a:solidFill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  <a:p>
                      <a:pPr marL="0" lvl="0" indent="400050" algn="ctr"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en-US" altLang="zh-CN" sz="2000" b="1">
                        <a:solidFill>
                          <a:schemeClr val="bg1"/>
                        </a:solidFill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  <a:p>
                      <a:pPr marL="0" lvl="0" indent="400050" algn="ctr"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en-US" altLang="zh-CN" sz="2000" b="1">
                        <a:solidFill>
                          <a:schemeClr val="bg1"/>
                        </a:solidFill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  <a:p>
                      <a:pPr marL="0" lvl="0" indent="400050" algn="ctr"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en-US" altLang="zh-CN" sz="2000" b="1">
                        <a:solidFill>
                          <a:schemeClr val="bg1"/>
                        </a:solidFill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  <a:p>
                      <a:pPr marL="0" lvl="0" indent="400050" algn="ctr"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en-US" altLang="zh-CN" sz="2000" b="1">
                        <a:solidFill>
                          <a:schemeClr val="bg1"/>
                        </a:solidFill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  <a:p>
                      <a:pPr marL="0" lvl="0" indent="400050" algn="ctr"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en-US" altLang="zh-CN" sz="2000" b="1">
                        <a:solidFill>
                          <a:schemeClr val="bg1"/>
                        </a:solidFill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  <a:p>
                      <a:pPr marL="0" lvl="0" indent="400050" algn="ctr"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zh-CN" altLang="en-US" sz="2000" b="1">
                        <a:solidFill>
                          <a:schemeClr val="bg1"/>
                        </a:solidFill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68586" marR="68586" marT="0" marB="0" anchor="ctr">
                    <a:lnL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91795">
                <a:tc>
                  <a:txBody>
                    <a:bodyPr/>
                    <a:lstStyle/>
                    <a:p>
                      <a:pPr marL="0" lvl="0" indent="0" algn="ctr" eaLnBrk="1" hangingPunct="1">
                        <a:spcBef>
                          <a:spcPct val="0"/>
                        </a:spcBef>
                        <a:buFontTx/>
                        <a:buNone/>
                      </a:pPr>
                      <a:r>
                        <a:rPr lang="zh-CN" altLang="en-US" sz="1800" b="1">
                          <a:solidFill>
                            <a:schemeClr val="bg1"/>
                          </a:solidFill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领导者</a:t>
                      </a:r>
                      <a:endParaRPr lang="zh-CN" altLang="en-US" sz="1800" b="1">
                        <a:solidFill>
                          <a:schemeClr val="bg1"/>
                        </a:solidFill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68586" marR="68586" marT="0" marB="0" anchor="ctr">
                    <a:lnL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eaLnBrk="1" hangingPunct="1">
                        <a:spcBef>
                          <a:spcPct val="0"/>
                        </a:spcBef>
                        <a:buFontTx/>
                        <a:buNone/>
                      </a:pPr>
                      <a:r>
                        <a:rPr lang="en-US" altLang="zh-CN" sz="1800" b="1" dirty="0">
                          <a:solidFill>
                            <a:schemeClr val="bg1"/>
                          </a:solidFill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 </a:t>
                      </a:r>
                      <a:endParaRPr lang="en-US" altLang="zh-CN" sz="1800" b="1" dirty="0">
                        <a:solidFill>
                          <a:schemeClr val="bg1"/>
                        </a:solidFill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68586" marR="68586" marT="0" marB="0" anchor="ctr">
                    <a:lnL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 vMerge="1">
                  <a:tcPr>
                    <a:lnL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R>
                  </a:tcPr>
                </a:tc>
              </a:tr>
              <a:tr h="392430">
                <a:tc>
                  <a:txBody>
                    <a:bodyPr/>
                    <a:lstStyle/>
                    <a:p>
                      <a:pPr marL="0" lvl="0" indent="0" algn="ctr" eaLnBrk="1" hangingPunct="1">
                        <a:spcBef>
                          <a:spcPct val="0"/>
                        </a:spcBef>
                        <a:buFontTx/>
                        <a:buNone/>
                      </a:pPr>
                      <a:r>
                        <a:rPr lang="zh-CN" altLang="en-US" sz="1800" b="1" dirty="0">
                          <a:solidFill>
                            <a:schemeClr val="bg1"/>
                          </a:solidFill>
                          <a:latin typeface="黑体" panose="02010609060101010101" pitchFamily="49" charset="-122"/>
                          <a:ea typeface="黑体" panose="02010609060101010101" pitchFamily="49" charset="-122"/>
                          <a:cs typeface="汉仪橄榄体简" panose="02010609000101010101" charset="-122"/>
                        </a:rPr>
                        <a:t>主 力</a:t>
                      </a:r>
                      <a:endParaRPr lang="zh-CN" altLang="en-US" sz="1800" b="1" dirty="0">
                        <a:solidFill>
                          <a:schemeClr val="bg1"/>
                        </a:solidFill>
                        <a:latin typeface="黑体" panose="02010609060101010101" pitchFamily="49" charset="-122"/>
                        <a:ea typeface="黑体" panose="02010609060101010101" pitchFamily="49" charset="-122"/>
                        <a:cs typeface="汉仪橄榄体简" panose="02010609000101010101" charset="-122"/>
                      </a:endParaRPr>
                    </a:p>
                  </a:txBody>
                  <a:tcPr marL="68586" marR="68586" marT="0" marB="0" anchor="ctr">
                    <a:lnL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zh-CN" altLang="zh-CN" sz="1800" b="1" dirty="0">
                        <a:solidFill>
                          <a:schemeClr val="bg1"/>
                        </a:solidFill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68586" marR="68586" marT="0" marB="0" anchor="ctr">
                    <a:lnL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 vMerge="1">
                  <a:tcPr>
                    <a:lnL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R>
                  </a:tcPr>
                </a:tc>
              </a:tr>
              <a:tr h="548640">
                <a:tc>
                  <a:txBody>
                    <a:bodyPr/>
                    <a:lstStyle/>
                    <a:p>
                      <a:pPr marL="0" lvl="0" indent="0" algn="ctr" eaLnBrk="1" hangingPunct="1">
                        <a:spcBef>
                          <a:spcPct val="0"/>
                        </a:spcBef>
                        <a:buFontTx/>
                        <a:buNone/>
                      </a:pPr>
                      <a:r>
                        <a:rPr lang="zh-CN" altLang="en-US" sz="1800" b="1" dirty="0">
                          <a:solidFill>
                            <a:schemeClr val="bg1"/>
                          </a:solidFill>
                          <a:latin typeface="黑体" panose="02010609060101010101" pitchFamily="49" charset="-122"/>
                          <a:ea typeface="黑体" panose="02010609060101010101" pitchFamily="49" charset="-122"/>
                          <a:cs typeface="汉仪橄榄体简" panose="02010609000101010101" charset="-122"/>
                        </a:rPr>
                        <a:t>导火线</a:t>
                      </a:r>
                      <a:endParaRPr lang="zh-CN" altLang="en-US" sz="1800" b="1" dirty="0">
                        <a:solidFill>
                          <a:schemeClr val="bg1"/>
                        </a:solidFill>
                        <a:latin typeface="黑体" panose="02010609060101010101" pitchFamily="49" charset="-122"/>
                        <a:ea typeface="黑体" panose="02010609060101010101" pitchFamily="49" charset="-122"/>
                        <a:cs typeface="汉仪橄榄体简" panose="02010609000101010101" charset="-122"/>
                      </a:endParaRPr>
                    </a:p>
                  </a:txBody>
                  <a:tcPr marL="68586" marR="68586" marT="0" marB="0" anchor="ctr">
                    <a:lnL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en-US" altLang="zh-CN" sz="1800" b="1" dirty="0">
                        <a:solidFill>
                          <a:schemeClr val="bg1"/>
                        </a:solidFill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  <a:p>
                      <a:pPr marL="0" lvl="0" indent="0" algn="ctr"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en-US" altLang="zh-CN" sz="1800" b="1" dirty="0">
                        <a:solidFill>
                          <a:schemeClr val="bg1"/>
                        </a:solidFill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68586" marR="68586" marT="0" marB="0" anchor="ctr">
                    <a:lnL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 vMerge="1">
                  <a:tcPr>
                    <a:lnL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R>
                  </a:tcPr>
                </a:tc>
              </a:tr>
              <a:tr h="392430">
                <a:tc>
                  <a:txBody>
                    <a:bodyPr/>
                    <a:lstStyle/>
                    <a:p>
                      <a:pPr marL="0" lvl="0" indent="0" algn="ctr" eaLnBrk="1" hangingPunct="1">
                        <a:spcBef>
                          <a:spcPct val="0"/>
                        </a:spcBef>
                        <a:buFontTx/>
                        <a:buNone/>
                      </a:pPr>
                      <a:r>
                        <a:rPr lang="zh-CN" altLang="en-US" sz="1800" b="1" dirty="0">
                          <a:solidFill>
                            <a:schemeClr val="bg1"/>
                          </a:solidFill>
                          <a:latin typeface="黑体" panose="02010609060101010101" pitchFamily="49" charset="-122"/>
                          <a:ea typeface="黑体" panose="02010609060101010101" pitchFamily="49" charset="-122"/>
                          <a:cs typeface="汉仪橄榄体简" panose="02010609000101010101" charset="-122"/>
                        </a:rPr>
                        <a:t>结 果</a:t>
                      </a:r>
                      <a:endParaRPr lang="zh-CN" altLang="en-US" sz="1800" b="1" dirty="0">
                        <a:solidFill>
                          <a:schemeClr val="bg1"/>
                        </a:solidFill>
                        <a:latin typeface="黑体" panose="02010609060101010101" pitchFamily="49" charset="-122"/>
                        <a:ea typeface="黑体" panose="02010609060101010101" pitchFamily="49" charset="-122"/>
                        <a:cs typeface="汉仪橄榄体简" panose="02010609000101010101" charset="-122"/>
                      </a:endParaRPr>
                    </a:p>
                  </a:txBody>
                  <a:tcPr marL="68586" marR="68586" marT="0" marB="0" anchor="ctr">
                    <a:lnL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zh-CN" altLang="zh-CN" sz="1800" b="1" dirty="0">
                        <a:solidFill>
                          <a:schemeClr val="bg1"/>
                        </a:solidFill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68586" marR="68586" marT="0" marB="0" anchor="ctr">
                    <a:lnL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 vMerge="1">
                  <a:tcPr>
                    <a:lnL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R>
                  </a:tcPr>
                </a:tc>
              </a:tr>
              <a:tr h="822960">
                <a:tc>
                  <a:txBody>
                    <a:bodyPr/>
                    <a:lstStyle/>
                    <a:p>
                      <a:pPr marL="0" lvl="0" indent="0" algn="ctr" eaLnBrk="1" hangingPunct="1">
                        <a:spcBef>
                          <a:spcPct val="0"/>
                        </a:spcBef>
                        <a:buFontTx/>
                        <a:buNone/>
                      </a:pPr>
                      <a:r>
                        <a:rPr lang="zh-CN" altLang="en-US" sz="1800" b="1" dirty="0" smtClean="0">
                          <a:solidFill>
                            <a:schemeClr val="bg1"/>
                          </a:solidFill>
                          <a:latin typeface="黑体" panose="02010609060101010101" pitchFamily="49" charset="-122"/>
                          <a:ea typeface="黑体" panose="02010609060101010101" pitchFamily="49" charset="-122"/>
                          <a:cs typeface="汉仪橄榄体简" panose="02010609000101010101" charset="-122"/>
                        </a:rPr>
                        <a:t>影 </a:t>
                      </a:r>
                      <a:r>
                        <a:rPr lang="zh-CN" altLang="en-US" sz="1800" b="1" dirty="0">
                          <a:solidFill>
                            <a:schemeClr val="bg1"/>
                          </a:solidFill>
                          <a:latin typeface="黑体" panose="02010609060101010101" pitchFamily="49" charset="-122"/>
                          <a:ea typeface="黑体" panose="02010609060101010101" pitchFamily="49" charset="-122"/>
                          <a:cs typeface="汉仪橄榄体简" panose="02010609000101010101" charset="-122"/>
                        </a:rPr>
                        <a:t>响</a:t>
                      </a:r>
                      <a:endParaRPr lang="zh-CN" altLang="en-US" sz="1800" b="1" dirty="0">
                        <a:solidFill>
                          <a:schemeClr val="bg1"/>
                        </a:solidFill>
                        <a:latin typeface="黑体" panose="02010609060101010101" pitchFamily="49" charset="-122"/>
                        <a:ea typeface="黑体" panose="02010609060101010101" pitchFamily="49" charset="-122"/>
                        <a:cs typeface="汉仪橄榄体简" panose="02010609000101010101" charset="-122"/>
                      </a:endParaRPr>
                    </a:p>
                  </a:txBody>
                  <a:tcPr marL="68586" marR="68586" marT="0" marB="0" anchor="ctr">
                    <a:lnL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en-US" altLang="zh-CN" sz="1800" b="1" dirty="0">
                        <a:solidFill>
                          <a:schemeClr val="bg1"/>
                        </a:solidFill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  <a:p>
                      <a:pPr marL="0" lvl="0" indent="0" algn="ctr"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en-US" altLang="zh-CN" sz="1800" b="1" dirty="0">
                        <a:solidFill>
                          <a:schemeClr val="bg1"/>
                        </a:solidFill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  <a:p>
                      <a:pPr marL="0" lvl="0" indent="0" algn="ctr"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en-US" altLang="zh-CN" sz="1800" b="1" dirty="0">
                        <a:solidFill>
                          <a:schemeClr val="bg1"/>
                        </a:solidFill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68586" marR="68586" marT="0" marB="0" anchor="ctr">
                    <a:lnL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 vMerge="1">
                  <a:tcPr>
                    <a:lnL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R>
                    <a:lnB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MH_Entry_2">
            <a:hlinkClick r:id="rId1" action="ppaction://hlinksldjump"/>
          </p:cNvPr>
          <p:cNvSpPr/>
          <p:nvPr>
            <p:custDataLst>
              <p:tags r:id="rId2"/>
            </p:custDataLst>
          </p:nvPr>
        </p:nvSpPr>
        <p:spPr>
          <a:xfrm>
            <a:off x="251460" y="628015"/>
            <a:ext cx="7365365" cy="601345"/>
          </a:xfrm>
          <a:custGeom>
            <a:avLst/>
            <a:gdLst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  <a:gd name="connsiteX6" fmla="*/ 0 w 2520280"/>
              <a:gd name="connsiteY6" fmla="*/ 0 h 1872208"/>
              <a:gd name="connsiteX7" fmla="*/ 0 w 2520280"/>
              <a:gd name="connsiteY7" fmla="*/ 0 h 1872208"/>
              <a:gd name="connsiteX8" fmla="*/ 0 w 2520280"/>
              <a:gd name="connsiteY8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>
              <a:lumMod val="75000"/>
            </a:schemeClr>
          </a:solidFill>
          <a:ln w="12700" cap="rnd">
            <a:noFill/>
            <a:prstDash val="dash"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0" rIns="0" bIns="72000" anchor="ctr"/>
          <a:lstStyle/>
          <a:p>
            <a:pPr algn="ctr">
              <a:lnSpc>
                <a:spcPct val="130000"/>
              </a:lnSpc>
              <a:defRPr/>
            </a:pPr>
            <a:r>
              <a:rPr lang="zh-CN" altLang="en-US" sz="2800" b="1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新宋体" panose="02010609030101010101" charset="-122"/>
              </a:rPr>
              <a:t>二、不堪其辱揭竿而起</a:t>
            </a:r>
            <a:r>
              <a:rPr lang="en-US" altLang="zh-CN" sz="2800" b="1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新宋体" panose="02010609030101010101" charset="-122"/>
              </a:rPr>
              <a:t>——</a:t>
            </a:r>
            <a:r>
              <a:rPr lang="zh-CN" altLang="en-US" sz="2800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新宋体" panose="02010609030101010101" charset="-122"/>
              </a:rPr>
              <a:t>印度民族大起义</a:t>
            </a:r>
            <a:endParaRPr lang="zh-CN" altLang="en-US" sz="2800" dirty="0" smtClean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cs typeface="新宋体" panose="02010609030101010101" charset="-122"/>
            </a:endParaRPr>
          </a:p>
        </p:txBody>
      </p:sp>
      <p:graphicFrame>
        <p:nvGraphicFramePr>
          <p:cNvPr id="25603" name="表格 25602"/>
          <p:cNvGraphicFramePr>
            <a:graphicFrameLocks noGrp="1"/>
          </p:cNvGraphicFramePr>
          <p:nvPr>
            <p:custDataLst>
              <p:tags r:id="rId3"/>
            </p:custDataLst>
          </p:nvPr>
        </p:nvGraphicFramePr>
        <p:xfrm>
          <a:off x="570046" y="1635646"/>
          <a:ext cx="8106410" cy="3154383"/>
        </p:xfrm>
        <a:graphic>
          <a:graphicData uri="http://schemas.openxmlformats.org/drawingml/2006/table">
            <a:tbl>
              <a:tblPr/>
              <a:tblGrid>
                <a:gridCol w="920115"/>
                <a:gridCol w="5076825"/>
                <a:gridCol w="2109470"/>
              </a:tblGrid>
              <a:tr h="389593">
                <a:tc>
                  <a:txBody>
                    <a:bodyPr/>
                    <a:lstStyle/>
                    <a:p>
                      <a:pPr marL="0" lvl="0" indent="0" algn="ctr" eaLnBrk="1" hangingPunct="1">
                        <a:spcBef>
                          <a:spcPct val="0"/>
                        </a:spcBef>
                        <a:buFontTx/>
                        <a:buNone/>
                      </a:pPr>
                      <a:r>
                        <a:rPr lang="zh-CN" altLang="en-US" sz="2000" b="1" dirty="0">
                          <a:solidFill>
                            <a:schemeClr val="bg1"/>
                          </a:solidFill>
                          <a:latin typeface="黑体" panose="02010609060101010101" pitchFamily="49" charset="-122"/>
                          <a:ea typeface="黑体" panose="02010609060101010101" pitchFamily="49" charset="-122"/>
                          <a:cs typeface="新宋体" panose="02010609030101010101" charset="-122"/>
                        </a:rPr>
                        <a:t>要 素</a:t>
                      </a:r>
                      <a:endParaRPr lang="zh-CN" altLang="en-US" sz="2000" b="1" dirty="0">
                        <a:solidFill>
                          <a:schemeClr val="bg1"/>
                        </a:solidFill>
                        <a:latin typeface="黑体" panose="02010609060101010101" pitchFamily="49" charset="-122"/>
                        <a:ea typeface="黑体" panose="02010609060101010101" pitchFamily="49" charset="-122"/>
                        <a:cs typeface="新宋体" panose="02010609030101010101" charset="-122"/>
                      </a:endParaRPr>
                    </a:p>
                  </a:txBody>
                  <a:tcPr marL="68586" marR="68586" marT="0" marB="0" anchor="ctr">
                    <a:lnL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eaLnBrk="1" hangingPunct="1">
                        <a:spcBef>
                          <a:spcPct val="0"/>
                        </a:spcBef>
                        <a:buFontTx/>
                        <a:buNone/>
                      </a:pPr>
                      <a:r>
                        <a:rPr lang="zh-CN" altLang="en-US" sz="2000" b="1" dirty="0">
                          <a:solidFill>
                            <a:schemeClr val="bg1"/>
                          </a:solidFill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印度民族大起义</a:t>
                      </a:r>
                      <a:endParaRPr lang="zh-CN" altLang="en-US" sz="2000" b="1" dirty="0">
                        <a:solidFill>
                          <a:schemeClr val="bg1"/>
                        </a:solidFill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68586" marR="68586" marT="0" marB="0" anchor="ctr">
                    <a:lnL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eaLnBrk="1" hangingPunct="1">
                        <a:spcBef>
                          <a:spcPct val="0"/>
                        </a:spcBef>
                        <a:buFontTx/>
                        <a:buNone/>
                      </a:pPr>
                      <a:r>
                        <a:rPr lang="zh-CN" altLang="en-US" sz="2000" b="1" dirty="0">
                          <a:solidFill>
                            <a:schemeClr val="bg1"/>
                          </a:solidFill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领导人</a:t>
                      </a:r>
                      <a:endParaRPr lang="zh-CN" altLang="en-US" sz="2000" b="1" dirty="0">
                        <a:solidFill>
                          <a:schemeClr val="bg1"/>
                        </a:solidFill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68586" marR="68586" marT="0" marB="0" anchor="ctr">
                    <a:lnL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T>
                    <a:lnB w="381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lvl="0" indent="0" algn="ctr" eaLnBrk="1" hangingPunct="1">
                        <a:spcBef>
                          <a:spcPct val="0"/>
                        </a:spcBef>
                        <a:buFontTx/>
                        <a:buNone/>
                      </a:pPr>
                      <a:r>
                        <a:rPr lang="zh-CN" altLang="en-US" sz="2000" b="1" dirty="0">
                          <a:solidFill>
                            <a:schemeClr val="bg1"/>
                          </a:solidFill>
                          <a:latin typeface="黑体" panose="02010609060101010101" pitchFamily="49" charset="-122"/>
                          <a:ea typeface="黑体" panose="02010609060101010101" pitchFamily="49" charset="-122"/>
                          <a:cs typeface="新宋体" panose="02010609030101010101" charset="-122"/>
                        </a:rPr>
                        <a:t>时 间</a:t>
                      </a:r>
                      <a:endParaRPr lang="zh-CN" altLang="en-US" sz="2000" b="1" dirty="0">
                        <a:solidFill>
                          <a:schemeClr val="bg1"/>
                        </a:solidFill>
                        <a:latin typeface="黑体" panose="02010609060101010101" pitchFamily="49" charset="-122"/>
                        <a:ea typeface="黑体" panose="02010609060101010101" pitchFamily="49" charset="-122"/>
                        <a:cs typeface="新宋体" panose="02010609030101010101" charset="-122"/>
                      </a:endParaRPr>
                    </a:p>
                  </a:txBody>
                  <a:tcPr marL="68586" marR="68586" marT="0" marB="0" anchor="ctr">
                    <a:lnL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zh-CN" altLang="zh-CN" sz="2000" b="1" dirty="0">
                        <a:solidFill>
                          <a:schemeClr val="bg1"/>
                        </a:solidFill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68586" marR="68586" marT="0" marB="0" anchor="ctr">
                    <a:lnL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 rowSpan="6">
                  <a:txBody>
                    <a:bodyPr/>
                    <a:lstStyle/>
                    <a:p>
                      <a:pPr marL="0" lvl="0" indent="400050" algn="ctr"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en-US" altLang="zh-CN" sz="2000" dirty="0">
                        <a:solidFill>
                          <a:schemeClr val="bg1"/>
                        </a:solidFill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  <a:p>
                      <a:pPr marL="0" lvl="0" indent="400050" algn="ctr"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en-US" altLang="zh-CN" sz="2000" b="1" dirty="0">
                        <a:solidFill>
                          <a:schemeClr val="bg1"/>
                        </a:solidFill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  <a:p>
                      <a:pPr marL="0" lvl="0" indent="400050" algn="ctr"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en-US" altLang="zh-CN" sz="2000" b="1" dirty="0">
                        <a:solidFill>
                          <a:schemeClr val="bg1"/>
                        </a:solidFill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  <a:p>
                      <a:pPr marL="0" lvl="0" indent="400050" algn="ctr"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en-US" altLang="zh-CN" sz="2000" b="1" dirty="0">
                        <a:solidFill>
                          <a:schemeClr val="bg1"/>
                        </a:solidFill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  <a:p>
                      <a:pPr marL="0" lvl="0" indent="400050" algn="ctr"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en-US" altLang="zh-CN" sz="2000" b="1" dirty="0">
                        <a:solidFill>
                          <a:schemeClr val="bg1"/>
                        </a:solidFill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  <a:p>
                      <a:pPr marL="0" lvl="0" indent="400050" algn="ctr"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en-US" altLang="zh-CN" sz="2000" b="1" dirty="0">
                        <a:solidFill>
                          <a:schemeClr val="bg1"/>
                        </a:solidFill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  <a:p>
                      <a:pPr marL="0" lvl="0" indent="400050" algn="ctr"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en-US" altLang="zh-CN" sz="2000" b="1" dirty="0">
                        <a:solidFill>
                          <a:schemeClr val="bg1"/>
                        </a:solidFill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  <a:p>
                      <a:pPr marL="0" lvl="0" indent="400050" algn="ctr"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en-US" altLang="zh-CN" sz="2000" b="1" dirty="0">
                        <a:solidFill>
                          <a:schemeClr val="bg1"/>
                        </a:solidFill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68586" marR="68586" marT="0" marB="0" anchor="ctr">
                    <a:lnL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R>
                    <a:lnT w="381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lvl="0" indent="0" algn="ctr" eaLnBrk="1" hangingPunct="1">
                        <a:spcBef>
                          <a:spcPct val="0"/>
                        </a:spcBef>
                        <a:buFontTx/>
                        <a:buNone/>
                      </a:pPr>
                      <a:r>
                        <a:rPr lang="zh-CN" altLang="en-US" sz="2000" b="1" dirty="0">
                          <a:solidFill>
                            <a:schemeClr val="bg1"/>
                          </a:solidFill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领导者</a:t>
                      </a:r>
                      <a:endParaRPr lang="zh-CN" altLang="en-US" sz="2000" b="1" dirty="0">
                        <a:solidFill>
                          <a:schemeClr val="bg1"/>
                        </a:solidFill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68586" marR="68586" marT="0" marB="0" anchor="ctr">
                    <a:lnL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eaLnBrk="1" hangingPunct="1">
                        <a:spcBef>
                          <a:spcPct val="0"/>
                        </a:spcBef>
                        <a:buFontTx/>
                        <a:buNone/>
                      </a:pPr>
                      <a:r>
                        <a:rPr lang="en-US" altLang="zh-CN" sz="2000" b="1" dirty="0">
                          <a:solidFill>
                            <a:schemeClr val="bg1"/>
                          </a:solidFill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 </a:t>
                      </a:r>
                      <a:endParaRPr lang="en-US" altLang="zh-CN" sz="2000" b="1" dirty="0">
                        <a:solidFill>
                          <a:schemeClr val="bg1"/>
                        </a:solidFill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68586" marR="68586" marT="0" marB="0" anchor="ctr">
                    <a:lnL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 vMerge="1">
                  <a:tcPr>
                    <a:lnL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R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lvl="0" indent="0" algn="ctr" eaLnBrk="1" hangingPunct="1">
                        <a:spcBef>
                          <a:spcPct val="0"/>
                        </a:spcBef>
                        <a:buFontTx/>
                        <a:buNone/>
                      </a:pPr>
                      <a:r>
                        <a:rPr lang="zh-CN" altLang="en-US" sz="2000" b="1" dirty="0">
                          <a:solidFill>
                            <a:schemeClr val="bg1"/>
                          </a:solidFill>
                          <a:latin typeface="黑体" panose="02010609060101010101" pitchFamily="49" charset="-122"/>
                          <a:ea typeface="黑体" panose="02010609060101010101" pitchFamily="49" charset="-122"/>
                          <a:cs typeface="新宋体" panose="02010609030101010101" charset="-122"/>
                        </a:rPr>
                        <a:t>主 力</a:t>
                      </a:r>
                      <a:endParaRPr lang="zh-CN" altLang="en-US" sz="2000" b="1" dirty="0">
                        <a:solidFill>
                          <a:schemeClr val="bg1"/>
                        </a:solidFill>
                        <a:latin typeface="黑体" panose="02010609060101010101" pitchFamily="49" charset="-122"/>
                        <a:ea typeface="黑体" panose="02010609060101010101" pitchFamily="49" charset="-122"/>
                        <a:cs typeface="新宋体" panose="02010609030101010101" charset="-122"/>
                      </a:endParaRPr>
                    </a:p>
                  </a:txBody>
                  <a:tcPr marL="68586" marR="68586" marT="0" marB="0" anchor="ctr">
                    <a:lnL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zh-CN" altLang="zh-CN" sz="2000" b="1" dirty="0">
                        <a:solidFill>
                          <a:schemeClr val="bg1"/>
                        </a:solidFill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68586" marR="68586" marT="0" marB="0" anchor="ctr">
                    <a:lnL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 vMerge="1">
                  <a:tcPr>
                    <a:lnL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R>
                  </a:tcPr>
                </a:tc>
              </a:tr>
              <a:tr h="496208">
                <a:tc>
                  <a:txBody>
                    <a:bodyPr/>
                    <a:lstStyle/>
                    <a:p>
                      <a:pPr marL="0" lvl="0" indent="0" algn="ctr" eaLnBrk="1" hangingPunct="1">
                        <a:spcBef>
                          <a:spcPct val="0"/>
                        </a:spcBef>
                        <a:buFontTx/>
                        <a:buNone/>
                      </a:pPr>
                      <a:r>
                        <a:rPr lang="zh-CN" altLang="en-US" sz="2000" b="1" dirty="0">
                          <a:solidFill>
                            <a:schemeClr val="bg1"/>
                          </a:solidFill>
                          <a:latin typeface="黑体" panose="02010609060101010101" pitchFamily="49" charset="-122"/>
                          <a:ea typeface="黑体" panose="02010609060101010101" pitchFamily="49" charset="-122"/>
                          <a:cs typeface="汉仪橄榄体简" panose="02010609000101010101" charset="-122"/>
                        </a:rPr>
                        <a:t>导火线</a:t>
                      </a:r>
                      <a:endParaRPr lang="zh-CN" altLang="en-US" sz="2000" b="1" dirty="0">
                        <a:solidFill>
                          <a:schemeClr val="bg1"/>
                        </a:solidFill>
                        <a:latin typeface="黑体" panose="02010609060101010101" pitchFamily="49" charset="-122"/>
                        <a:ea typeface="黑体" panose="02010609060101010101" pitchFamily="49" charset="-122"/>
                        <a:cs typeface="汉仪橄榄体简" panose="02010609000101010101" charset="-122"/>
                      </a:endParaRPr>
                    </a:p>
                  </a:txBody>
                  <a:tcPr marL="68586" marR="68586" marT="0" marB="0" anchor="ctr">
                    <a:lnL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en-US" altLang="zh-CN" sz="2000" b="1" dirty="0">
                        <a:solidFill>
                          <a:schemeClr val="bg1"/>
                        </a:solidFill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  <a:p>
                      <a:pPr marL="0" lvl="0" indent="0" algn="ctr"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en-US" altLang="zh-CN" sz="2000" b="1" dirty="0">
                        <a:solidFill>
                          <a:schemeClr val="bg1"/>
                        </a:solidFill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68586" marR="68586" marT="0" marB="0" anchor="ctr">
                    <a:lnL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 vMerge="1">
                  <a:tcPr>
                    <a:lnL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R>
                  </a:tcPr>
                </a:tc>
              </a:tr>
              <a:tr h="596900">
                <a:tc>
                  <a:txBody>
                    <a:bodyPr/>
                    <a:lstStyle/>
                    <a:p>
                      <a:pPr marL="0" lvl="0" indent="0" algn="ctr" eaLnBrk="1" hangingPunct="1">
                        <a:spcBef>
                          <a:spcPct val="0"/>
                        </a:spcBef>
                        <a:buFontTx/>
                        <a:buNone/>
                      </a:pPr>
                      <a:r>
                        <a:rPr lang="zh-CN" altLang="en-US" sz="2000" b="1" dirty="0">
                          <a:solidFill>
                            <a:schemeClr val="bg1"/>
                          </a:solidFill>
                          <a:latin typeface="黑体" panose="02010609060101010101" pitchFamily="49" charset="-122"/>
                          <a:ea typeface="黑体" panose="02010609060101010101" pitchFamily="49" charset="-122"/>
                          <a:cs typeface="新宋体" panose="02010609030101010101" charset="-122"/>
                        </a:rPr>
                        <a:t>结 果</a:t>
                      </a:r>
                      <a:endParaRPr lang="zh-CN" altLang="en-US" sz="2000" b="1" dirty="0">
                        <a:solidFill>
                          <a:schemeClr val="bg1"/>
                        </a:solidFill>
                        <a:latin typeface="黑体" panose="02010609060101010101" pitchFamily="49" charset="-122"/>
                        <a:ea typeface="黑体" panose="02010609060101010101" pitchFamily="49" charset="-122"/>
                        <a:cs typeface="新宋体" panose="02010609030101010101" charset="-122"/>
                      </a:endParaRPr>
                    </a:p>
                  </a:txBody>
                  <a:tcPr marL="68586" marR="68586" marT="0" marB="0" anchor="ctr">
                    <a:lnL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zh-CN" altLang="zh-CN" sz="2000" b="1" dirty="0">
                        <a:solidFill>
                          <a:schemeClr val="bg1"/>
                        </a:solidFill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68586" marR="68586" marT="0" marB="0" anchor="ctr">
                    <a:lnL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 vMerge="1">
                  <a:tcPr>
                    <a:lnL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R>
                  </a:tcPr>
                </a:tc>
              </a:tr>
              <a:tr h="643890">
                <a:tc>
                  <a:txBody>
                    <a:bodyPr/>
                    <a:lstStyle/>
                    <a:p>
                      <a:pPr marL="0" lvl="0" indent="0" algn="ctr" eaLnBrk="1" hangingPunct="1">
                        <a:spcBef>
                          <a:spcPct val="0"/>
                        </a:spcBef>
                        <a:buFontTx/>
                        <a:buNone/>
                      </a:pPr>
                      <a:r>
                        <a:rPr lang="zh-CN" altLang="en-US" sz="2000" b="1" dirty="0">
                          <a:solidFill>
                            <a:schemeClr val="bg1"/>
                          </a:solidFill>
                          <a:latin typeface="黑体" panose="02010609060101010101" pitchFamily="49" charset="-122"/>
                          <a:ea typeface="黑体" panose="02010609060101010101" pitchFamily="49" charset="-122"/>
                          <a:cs typeface="汉仪橄榄体简" panose="02010609000101010101" charset="-122"/>
                        </a:rPr>
                        <a:t>影响</a:t>
                      </a:r>
                      <a:endParaRPr lang="zh-CN" altLang="en-US" sz="2000" b="1" dirty="0">
                        <a:solidFill>
                          <a:schemeClr val="bg1"/>
                        </a:solidFill>
                        <a:latin typeface="黑体" panose="02010609060101010101" pitchFamily="49" charset="-122"/>
                        <a:ea typeface="黑体" panose="02010609060101010101" pitchFamily="49" charset="-122"/>
                        <a:cs typeface="汉仪橄榄体简" panose="02010609000101010101" charset="-122"/>
                      </a:endParaRPr>
                    </a:p>
                  </a:txBody>
                  <a:tcPr marL="68586" marR="68586" marT="0" marB="0" anchor="ctr">
                    <a:lnL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eaLnBrk="1" hangingPunct="1">
                        <a:spcBef>
                          <a:spcPct val="0"/>
                        </a:spcBef>
                        <a:buFontTx/>
                        <a:buNone/>
                      </a:pPr>
                      <a:endParaRPr lang="en-US" altLang="zh-CN" sz="3200" b="1" dirty="0">
                        <a:solidFill>
                          <a:schemeClr val="bg1"/>
                        </a:solidFill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68586" marR="68586" marT="0" marB="0" anchor="ctr">
                    <a:lnL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R>
                    <a:lnT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T>
                    <a:lnB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 vMerge="1">
                  <a:tcPr>
                    <a:lnL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L>
                    <a:lnR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R>
                    <a:lnB w="12700" cap="flat" cmpd="sng">
                      <a:solidFill>
                        <a:schemeClr val="bg1"/>
                      </a:solidFill>
                      <a:prstDash val="solid"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2" name="图片 1">
            <a:hlinkClick r:id=""/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/>
          <a:srcRect t="11813"/>
          <a:stretch>
            <a:fillRect/>
          </a:stretch>
        </p:blipFill>
        <p:spPr>
          <a:xfrm>
            <a:off x="6695256" y="2094430"/>
            <a:ext cx="1981200" cy="2241550"/>
          </a:xfrm>
          <a:prstGeom prst="rect">
            <a:avLst/>
          </a:prstGeom>
        </p:spPr>
      </p:pic>
      <p:sp>
        <p:nvSpPr>
          <p:cNvPr id="13" name="文本框 12"/>
          <p:cNvSpPr txBox="1"/>
          <p:nvPr>
            <p:custDataLst>
              <p:tags r:id="rId6"/>
            </p:custDataLst>
          </p:nvPr>
        </p:nvSpPr>
        <p:spPr>
          <a:xfrm>
            <a:off x="6808219" y="4384898"/>
            <a:ext cx="1755274" cy="32702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marL="0" lvl="0" algn="ctr">
              <a:spcBef>
                <a:spcPct val="0"/>
              </a:spcBef>
              <a:buFontTx/>
              <a:buNone/>
            </a:pPr>
            <a:r>
              <a:rPr lang="zh-CN" altLang="en-US" sz="2000" b="1" dirty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章西女王</a:t>
            </a:r>
            <a:endParaRPr lang="zh-CN" altLang="en-US" sz="2000" b="1" dirty="0">
              <a:solidFill>
                <a:srgbClr val="C00000"/>
              </a:solidFill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</p:txBody>
      </p:sp>
      <p:sp>
        <p:nvSpPr>
          <p:cNvPr id="15" name="矩形 28"/>
          <p:cNvSpPr>
            <a:spLocks noChangeArrowheads="1"/>
          </p:cNvSpPr>
          <p:nvPr>
            <p:custDataLst>
              <p:tags r:id="rId7"/>
            </p:custDataLst>
          </p:nvPr>
        </p:nvSpPr>
        <p:spPr bwMode="auto">
          <a:xfrm>
            <a:off x="548280" y="1131590"/>
            <a:ext cx="7190740" cy="507443"/>
          </a:xfrm>
          <a:prstGeom prst="rect">
            <a:avLst/>
          </a:prstGeom>
          <a:ln>
            <a:noFill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lIns="121917" tIns="60958" rIns="121917" bIns="60958">
            <a:spAutoFit/>
          </a:bodyPr>
          <a:lstStyle/>
          <a:p>
            <a:pPr eaLnBrk="1" hangingPunct="1">
              <a:lnSpc>
                <a:spcPct val="120000"/>
              </a:lnSpc>
            </a:pPr>
            <a:r>
              <a:rPr lang="zh-CN" altLang="en-US" sz="2400" dirty="0" smtClean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完成表格相关内容，并讲述章西女王的抗英事迹。</a:t>
            </a:r>
            <a:endParaRPr lang="zh-CN" altLang="en-US" sz="24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" name="矩形 3"/>
          <p:cNvSpPr/>
          <p:nvPr>
            <p:custDataLst>
              <p:tags r:id="rId8"/>
            </p:custDataLst>
          </p:nvPr>
        </p:nvSpPr>
        <p:spPr>
          <a:xfrm>
            <a:off x="2935342" y="2008643"/>
            <a:ext cx="199766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000" b="1" i="0" strike="noStrike" kern="1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新宋体" panose="02010609030101010101" charset="-122"/>
              </a:rPr>
              <a:t>1857</a:t>
            </a:r>
            <a:r>
              <a:rPr kumimoji="0" lang="zh-CN" altLang="zh-CN" sz="2000" b="1" i="0" strike="noStrike" kern="1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新宋体" panose="02010609030101010101" charset="-122"/>
              </a:rPr>
              <a:t>年—</a:t>
            </a:r>
            <a:r>
              <a:rPr kumimoji="0" lang="en-US" altLang="zh-CN" sz="2000" b="1" i="0" strike="noStrike" kern="1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新宋体" panose="02010609030101010101" charset="-122"/>
              </a:rPr>
              <a:t>1859</a:t>
            </a:r>
            <a:r>
              <a:rPr kumimoji="0" lang="zh-CN" altLang="zh-CN" sz="2000" b="1" i="0" strike="noStrike" kern="1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新宋体" panose="02010609030101010101" charset="-122"/>
              </a:rPr>
              <a:t>年</a:t>
            </a:r>
            <a:endParaRPr kumimoji="0" lang="zh-CN" altLang="zh-CN" sz="2000" b="1" i="0" strike="noStrike" kern="1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新宋体" panose="02010609030101010101" charset="-122"/>
            </a:endParaRPr>
          </a:p>
        </p:txBody>
      </p:sp>
      <p:sp>
        <p:nvSpPr>
          <p:cNvPr id="6" name="矩形 5"/>
          <p:cNvSpPr/>
          <p:nvPr>
            <p:custDataLst>
              <p:tags r:id="rId9"/>
            </p:custDataLst>
          </p:nvPr>
        </p:nvSpPr>
        <p:spPr>
          <a:xfrm>
            <a:off x="3418168" y="2296383"/>
            <a:ext cx="121700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strike="noStrike" kern="1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封建王公</a:t>
            </a:r>
            <a:endParaRPr kumimoji="0" lang="zh-CN" altLang="en-US" sz="2000" b="1" i="0" strike="noStrike" kern="1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5" name="矩形 4"/>
          <p:cNvSpPr/>
          <p:nvPr>
            <p:custDataLst>
              <p:tags r:id="rId10"/>
            </p:custDataLst>
          </p:nvPr>
        </p:nvSpPr>
        <p:spPr>
          <a:xfrm>
            <a:off x="3516322" y="2587179"/>
            <a:ext cx="83067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strike="noStrike" kern="1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新宋体" panose="02010609030101010101" charset="-122"/>
              </a:rPr>
              <a:t>土</a:t>
            </a:r>
            <a:r>
              <a:rPr kumimoji="0" lang="en-US" altLang="zh-CN" sz="2000" b="1" i="0" strike="noStrike" kern="1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新宋体" panose="02010609030101010101" charset="-122"/>
              </a:rPr>
              <a:t> </a:t>
            </a:r>
            <a:r>
              <a:rPr kumimoji="0" lang="zh-CN" altLang="en-US" sz="2000" b="1" i="0" strike="noStrike" kern="1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新宋体" panose="02010609030101010101" charset="-122"/>
              </a:rPr>
              <a:t>兵</a:t>
            </a:r>
            <a:endParaRPr kumimoji="0" lang="zh-CN" altLang="en-US" sz="2000" b="1" i="0" strike="noStrike" kern="1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新宋体" panose="02010609030101010101" charset="-122"/>
            </a:endParaRPr>
          </a:p>
        </p:txBody>
      </p:sp>
      <p:sp>
        <p:nvSpPr>
          <p:cNvPr id="14" name="矩形 13"/>
          <p:cNvSpPr/>
          <p:nvPr>
            <p:custDataLst>
              <p:tags r:id="rId11"/>
            </p:custDataLst>
          </p:nvPr>
        </p:nvSpPr>
        <p:spPr>
          <a:xfrm>
            <a:off x="3084546" y="3026125"/>
            <a:ext cx="188424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涂油子弹事件</a:t>
            </a:r>
            <a:endParaRPr kumimoji="0" lang="zh-CN" altLang="en-US" sz="2000" b="1" i="0" u="none" strike="noStrike" kern="1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16" name="矩形 15"/>
          <p:cNvSpPr/>
          <p:nvPr>
            <p:custDataLst>
              <p:tags r:id="rId12"/>
            </p:custDataLst>
          </p:nvPr>
        </p:nvSpPr>
        <p:spPr>
          <a:xfrm>
            <a:off x="2966121" y="3664921"/>
            <a:ext cx="212109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起义被镇压</a:t>
            </a:r>
            <a:r>
              <a:rPr kumimoji="0" lang="en-US" altLang="zh-CN" sz="2000" b="1" i="0" u="none" strike="noStrike" kern="1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,</a:t>
            </a:r>
            <a:r>
              <a:rPr kumimoji="0" lang="zh-CN" altLang="en-US" sz="2000" b="1" i="0" u="none" strike="noStrike" kern="1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失败</a:t>
            </a:r>
            <a:endParaRPr kumimoji="0" lang="zh-CN" altLang="en-US" sz="2000" b="1" i="0" u="none" strike="noStrike" kern="1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17" name="矩形 16"/>
          <p:cNvSpPr/>
          <p:nvPr>
            <p:custDataLst>
              <p:tags r:id="rId13"/>
            </p:custDataLst>
          </p:nvPr>
        </p:nvSpPr>
        <p:spPr>
          <a:xfrm>
            <a:off x="1489526" y="4097243"/>
            <a:ext cx="5074285" cy="7067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b="1" i="0" u="none" strike="noStrike" kern="1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印度民族大起义沉重打击了英国殖民者，反映了印度</a:t>
            </a:r>
            <a:r>
              <a:rPr kumimoji="0" lang="zh-CN" altLang="en-US" sz="2000" b="1" i="0" strike="noStrike" kern="1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民族意识</a:t>
            </a:r>
            <a:r>
              <a:rPr kumimoji="0" lang="zh-CN" altLang="en-US" sz="2000" b="1" i="0" u="none" strike="noStrike" kern="1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的觉醒。</a:t>
            </a:r>
            <a:endParaRPr kumimoji="0" lang="zh-CN" altLang="en-US" sz="2000" b="1" i="0" u="none" strike="noStrike" kern="1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4" grpId="0"/>
      <p:bldP spid="6" grpId="0"/>
      <p:bldP spid="5" grpId="0"/>
      <p:bldP spid="14" grpId="0"/>
      <p:bldP spid="16" grpId="0"/>
      <p:bldP spid="1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395604" y="1557627"/>
            <a:ext cx="8352860" cy="2022235"/>
          </a:xfrm>
          <a:prstGeom prst="roundRect">
            <a:avLst/>
          </a:prstGeom>
          <a:solidFill>
            <a:schemeClr val="bg2">
              <a:lumMod val="95000"/>
            </a:schemeClr>
          </a:solidFill>
          <a:ln w="19050">
            <a:solidFill>
              <a:schemeClr val="bg1">
                <a:lumMod val="85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/>
          <p:cNvSpPr/>
          <p:nvPr>
            <p:custDataLst>
              <p:tags r:id="rId1"/>
            </p:custDataLst>
          </p:nvPr>
        </p:nvSpPr>
        <p:spPr>
          <a:xfrm>
            <a:off x="446805" y="1124723"/>
            <a:ext cx="7300396" cy="4616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zh-CN" altLang="en-US" sz="2400" b="1" dirty="0" smtClean="0">
                <a:latin typeface="黑体" panose="02010609060101010101" pitchFamily="49" charset="-122"/>
                <a:ea typeface="黑体" panose="02010609060101010101" pitchFamily="49" charset="-122"/>
                <a:cs typeface="微软雅黑" panose="020B0503020204020204" charset="-122"/>
              </a:rPr>
              <a:t>根据下面材料归纳概括：印度民族大起义爆发的原因</a:t>
            </a:r>
            <a:endParaRPr lang="zh-CN" altLang="en-US" sz="2400" b="1" dirty="0" smtClean="0">
              <a:latin typeface="黑体" panose="02010609060101010101" pitchFamily="49" charset="-122"/>
              <a:ea typeface="黑体" panose="02010609060101010101" pitchFamily="49" charset="-122"/>
              <a:cs typeface="微软雅黑" panose="020B0503020204020204" charset="-122"/>
            </a:endParaRPr>
          </a:p>
        </p:txBody>
      </p:sp>
      <p:sp>
        <p:nvSpPr>
          <p:cNvPr id="12" name="MH_Entry_2">
            <a:hlinkClick r:id="rId2" action="ppaction://hlinksldjump"/>
          </p:cNvPr>
          <p:cNvSpPr/>
          <p:nvPr>
            <p:custDataLst>
              <p:tags r:id="rId3"/>
            </p:custDataLst>
          </p:nvPr>
        </p:nvSpPr>
        <p:spPr>
          <a:xfrm>
            <a:off x="251460" y="628015"/>
            <a:ext cx="7365365" cy="601345"/>
          </a:xfrm>
          <a:custGeom>
            <a:avLst/>
            <a:gdLst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  <a:gd name="connsiteX6" fmla="*/ 0 w 2520280"/>
              <a:gd name="connsiteY6" fmla="*/ 0 h 1872208"/>
              <a:gd name="connsiteX7" fmla="*/ 0 w 2520280"/>
              <a:gd name="connsiteY7" fmla="*/ 0 h 1872208"/>
              <a:gd name="connsiteX8" fmla="*/ 0 w 2520280"/>
              <a:gd name="connsiteY8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>
              <a:lumMod val="75000"/>
            </a:schemeClr>
          </a:solidFill>
          <a:ln w="12700" cap="rnd">
            <a:noFill/>
            <a:prstDash val="dash"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0" rIns="0" bIns="72000" anchor="ctr"/>
          <a:lstStyle/>
          <a:p>
            <a:pPr algn="ctr">
              <a:lnSpc>
                <a:spcPct val="130000"/>
              </a:lnSpc>
              <a:defRPr/>
            </a:pPr>
            <a:r>
              <a:rPr lang="zh-CN" altLang="en-US" sz="2800" b="1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新宋体" panose="02010609030101010101" charset="-122"/>
              </a:rPr>
              <a:t>二、不堪其辱揭竿而起</a:t>
            </a:r>
            <a:r>
              <a:rPr lang="en-US" altLang="zh-CN" sz="2800" b="1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新宋体" panose="02010609030101010101" charset="-122"/>
              </a:rPr>
              <a:t>——</a:t>
            </a:r>
            <a:r>
              <a:rPr lang="zh-CN" altLang="en-US" sz="2800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新宋体" panose="02010609030101010101" charset="-122"/>
              </a:rPr>
              <a:t>印度民族大起义</a:t>
            </a:r>
            <a:endParaRPr lang="zh-CN" altLang="en-US" sz="2800" dirty="0" smtClean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cs typeface="新宋体" panose="02010609030101010101" charset="-122"/>
            </a:endParaRPr>
          </a:p>
        </p:txBody>
      </p:sp>
      <p:sp>
        <p:nvSpPr>
          <p:cNvPr id="10243" name="Rectangle 3"/>
          <p:cNvSpPr>
            <a:spLocks noGrp="1"/>
          </p:cNvSpPr>
          <p:nvPr>
            <p:custDataLst>
              <p:tags r:id="rId4"/>
            </p:custDataLst>
          </p:nvPr>
        </p:nvSpPr>
        <p:spPr>
          <a:xfrm>
            <a:off x="451432" y="1551497"/>
            <a:ext cx="8284845" cy="2244090"/>
          </a:xfrm>
          <a:solidFill>
            <a:schemeClr val="accent1">
              <a:lumMod val="20000"/>
              <a:lumOff val="80000"/>
            </a:schemeClr>
          </a:solidFill>
          <a:ln w="19050" cmpd="sng">
            <a:solidFill>
              <a:schemeClr val="accent3">
                <a:lumMod val="20000"/>
                <a:lumOff val="80000"/>
              </a:schemeClr>
            </a:solidFill>
            <a:prstDash val="sysDot"/>
          </a:ln>
        </p:spPr>
        <p:txBody>
          <a:bodyPr vert="horz" wrap="square" lIns="91440" tIns="45720" rIns="91440" bIns="45720" anchor="t"/>
          <a:lstStyle>
            <a:lvl1pPr marL="34290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l"/>
              <a:defRPr sz="32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lvl="1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¡"/>
              <a:defRPr sz="27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lvl="2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l"/>
              <a:defRPr sz="23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lvl="3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•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lvl="4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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lvl="5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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lvl="6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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lvl="7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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lvl="8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"/>
              <a:defRPr sz="2000" b="0" i="0" u="non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90000"/>
              </a:lnSpc>
              <a:spcBef>
                <a:spcPct val="0"/>
              </a:spcBef>
              <a:buNone/>
            </a:pPr>
            <a:r>
              <a:rPr lang="zh-CN" altLang="en-US" sz="18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幼圆" panose="02010509060101010101" charset="-122"/>
              </a:rPr>
              <a:t>材料一：</a:t>
            </a:r>
            <a:r>
              <a:rPr lang="en-US" altLang="zh-CN" sz="1800" dirty="0">
                <a:latin typeface="黑体" panose="02010609060101010101" pitchFamily="49" charset="-122"/>
                <a:ea typeface="黑体" panose="02010609060101010101" pitchFamily="49" charset="-122"/>
                <a:cs typeface="新宋体" panose="02010609030101010101" charset="-122"/>
              </a:rPr>
              <a:t>1757</a:t>
            </a:r>
            <a:r>
              <a:rPr lang="zh-CN" altLang="en-US" sz="1800" dirty="0">
                <a:latin typeface="黑体" panose="02010609060101010101" pitchFamily="49" charset="-122"/>
                <a:ea typeface="黑体" panose="02010609060101010101" pitchFamily="49" charset="-122"/>
                <a:cs typeface="新宋体" panose="02010609030101010101" charset="-122"/>
              </a:rPr>
              <a:t>年，克莱武指挥军队侵占了孟加拉。他放手让部下抢劫，自己一人就抢走价值</a:t>
            </a:r>
            <a:r>
              <a:rPr lang="en-US" altLang="zh-CN" sz="1800" dirty="0">
                <a:latin typeface="黑体" panose="02010609060101010101" pitchFamily="49" charset="-122"/>
                <a:ea typeface="黑体" panose="02010609060101010101" pitchFamily="49" charset="-122"/>
                <a:cs typeface="新宋体" panose="02010609030101010101" charset="-122"/>
              </a:rPr>
              <a:t>23</a:t>
            </a:r>
            <a:r>
              <a:rPr lang="zh-CN" altLang="en-US" sz="1800" dirty="0">
                <a:latin typeface="黑体" panose="02010609060101010101" pitchFamily="49" charset="-122"/>
                <a:ea typeface="黑体" panose="02010609060101010101" pitchFamily="49" charset="-122"/>
                <a:cs typeface="新宋体" panose="02010609030101010101" charset="-122"/>
              </a:rPr>
              <a:t>万英镑的金银财宝。</a:t>
            </a:r>
            <a:r>
              <a:rPr lang="en-US" altLang="zh-CN" sz="1800" dirty="0">
                <a:latin typeface="黑体" panose="02010609060101010101" pitchFamily="49" charset="-122"/>
                <a:ea typeface="黑体" panose="02010609060101010101" pitchFamily="49" charset="-122"/>
                <a:cs typeface="新宋体" panose="02010609030101010101" charset="-122"/>
              </a:rPr>
              <a:t>1757-1815</a:t>
            </a:r>
            <a:r>
              <a:rPr lang="zh-CN" altLang="en-US" sz="1800" dirty="0">
                <a:latin typeface="黑体" panose="02010609060101010101" pitchFamily="49" charset="-122"/>
                <a:ea typeface="黑体" panose="02010609060101010101" pitchFamily="49" charset="-122"/>
                <a:cs typeface="新宋体" panose="02010609030101010101" charset="-122"/>
              </a:rPr>
              <a:t>年间，英国直接从印度榨取的财富不下十亿英镑。</a:t>
            </a:r>
            <a:endParaRPr lang="zh-CN" altLang="en-US" sz="1800" dirty="0">
              <a:latin typeface="黑体" panose="02010609060101010101" pitchFamily="49" charset="-122"/>
              <a:ea typeface="黑体" panose="02010609060101010101" pitchFamily="49" charset="-122"/>
              <a:cs typeface="新宋体" panose="02010609030101010101" charset="-122"/>
            </a:endParaRPr>
          </a:p>
          <a:p>
            <a:pPr marL="0" indent="0" algn="just">
              <a:lnSpc>
                <a:spcPct val="90000"/>
              </a:lnSpc>
              <a:spcBef>
                <a:spcPct val="0"/>
              </a:spcBef>
              <a:buNone/>
            </a:pPr>
            <a:r>
              <a:rPr lang="zh-CN" altLang="en-US" sz="1800" b="1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新宋体" panose="02010609030101010101" charset="-122"/>
              </a:rPr>
              <a:t>材</a:t>
            </a:r>
            <a:r>
              <a:rPr lang="zh-CN" altLang="en-US" sz="18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新宋体" panose="02010609030101010101" charset="-122"/>
              </a:rPr>
              <a:t>料二：</a:t>
            </a:r>
            <a:r>
              <a:rPr lang="zh-CN" altLang="en-US" sz="1800" dirty="0">
                <a:latin typeface="黑体" panose="02010609060101010101" pitchFamily="49" charset="-122"/>
                <a:ea typeface="黑体" panose="02010609060101010101" pitchFamily="49" charset="-122"/>
                <a:cs typeface="新宋体" panose="02010609030101010101" charset="-122"/>
              </a:rPr>
              <a:t>为了满足英国国内工业的需要，英国殖民当局要求印度农民多种棉花，少种粮食。英国把印度的棉花加工成布匹再返销印度。 </a:t>
            </a:r>
            <a:r>
              <a:rPr lang="en-US" altLang="zh-CN" sz="1800" dirty="0">
                <a:latin typeface="黑体" panose="02010609060101010101" pitchFamily="49" charset="-122"/>
                <a:ea typeface="黑体" panose="02010609060101010101" pitchFamily="49" charset="-122"/>
                <a:cs typeface="新宋体" panose="02010609030101010101" charset="-122"/>
                <a:sym typeface="+mn-ea"/>
              </a:rPr>
              <a:t>1818—1836</a:t>
            </a:r>
            <a:r>
              <a:rPr lang="zh-CN" altLang="en-US" sz="1800" dirty="0">
                <a:latin typeface="黑体" panose="02010609060101010101" pitchFamily="49" charset="-122"/>
                <a:ea typeface="黑体" panose="02010609060101010101" pitchFamily="49" charset="-122"/>
                <a:cs typeface="新宋体" panose="02010609030101010101" charset="-122"/>
                <a:sym typeface="+mn-ea"/>
              </a:rPr>
              <a:t>年</a:t>
            </a:r>
            <a:r>
              <a:rPr lang="zh-CN" sz="1800" dirty="0">
                <a:latin typeface="黑体" panose="02010609060101010101" pitchFamily="49" charset="-122"/>
                <a:ea typeface="黑体" panose="02010609060101010101" pitchFamily="49" charset="-122"/>
                <a:cs typeface="新宋体" panose="02010609030101010101" charset="-122"/>
              </a:rPr>
              <a:t>，</a:t>
            </a:r>
            <a:r>
              <a:rPr lang="zh-CN" altLang="en-US" sz="1800" dirty="0">
                <a:latin typeface="黑体" panose="02010609060101010101" pitchFamily="49" charset="-122"/>
                <a:ea typeface="黑体" panose="02010609060101010101" pitchFamily="49" charset="-122"/>
                <a:cs typeface="新宋体" panose="02010609030101010101" charset="-122"/>
              </a:rPr>
              <a:t>英国输入印度的棉纱增长</a:t>
            </a:r>
            <a:r>
              <a:rPr lang="en-US" altLang="zh-CN" sz="1800" dirty="0">
                <a:latin typeface="黑体" panose="02010609060101010101" pitchFamily="49" charset="-122"/>
                <a:ea typeface="黑体" panose="02010609060101010101" pitchFamily="49" charset="-122"/>
                <a:cs typeface="新宋体" panose="02010609030101010101" charset="-122"/>
              </a:rPr>
              <a:t>5200</a:t>
            </a:r>
            <a:r>
              <a:rPr lang="zh-CN" altLang="en-US" sz="1800" dirty="0">
                <a:latin typeface="黑体" panose="02010609060101010101" pitchFamily="49" charset="-122"/>
                <a:ea typeface="黑体" panose="02010609060101010101" pitchFamily="49" charset="-122"/>
                <a:cs typeface="新宋体" panose="02010609030101010101" charset="-122"/>
              </a:rPr>
              <a:t>倍，印度的纺织业被挤垮了</a:t>
            </a:r>
            <a:r>
              <a:rPr lang="zh-CN" altLang="en-US" sz="1800" dirty="0" smtClean="0">
                <a:latin typeface="黑体" panose="02010609060101010101" pitchFamily="49" charset="-122"/>
                <a:ea typeface="黑体" panose="02010609060101010101" pitchFamily="49" charset="-122"/>
                <a:cs typeface="新宋体" panose="02010609030101010101" charset="-122"/>
              </a:rPr>
              <a:t>。往日工业发达和人口稠密的城市</a:t>
            </a:r>
            <a:r>
              <a:rPr lang="en-US" altLang="zh-CN" sz="1800" dirty="0" smtClean="0">
                <a:latin typeface="黑体" panose="02010609060101010101" pitchFamily="49" charset="-122"/>
                <a:ea typeface="黑体" panose="02010609060101010101" pitchFamily="49" charset="-122"/>
                <a:cs typeface="新宋体" panose="02010609030101010101" charset="-122"/>
              </a:rPr>
              <a:t>,</a:t>
            </a:r>
            <a:r>
              <a:rPr lang="zh-CN" altLang="en-US" sz="1800" dirty="0" smtClean="0">
                <a:latin typeface="黑体" panose="02010609060101010101" pitchFamily="49" charset="-122"/>
                <a:ea typeface="黑体" panose="02010609060101010101" pitchFamily="49" charset="-122"/>
                <a:cs typeface="新宋体" panose="02010609030101010101" charset="-122"/>
              </a:rPr>
              <a:t>如号称“印度的曼彻斯特”的达卡城，遭到了毁灭性打击</a:t>
            </a:r>
            <a:r>
              <a:rPr lang="en-US" altLang="zh-CN" sz="1800" dirty="0" smtClean="0">
                <a:latin typeface="黑体" panose="02010609060101010101" pitchFamily="49" charset="-122"/>
                <a:ea typeface="黑体" panose="02010609060101010101" pitchFamily="49" charset="-122"/>
                <a:cs typeface="新宋体" panose="02010609030101010101" charset="-122"/>
              </a:rPr>
              <a:t>,1824—1837</a:t>
            </a:r>
            <a:r>
              <a:rPr lang="zh-CN" altLang="en-US" sz="1800" dirty="0" smtClean="0">
                <a:latin typeface="黑体" panose="02010609060101010101" pitchFamily="49" charset="-122"/>
                <a:ea typeface="黑体" panose="02010609060101010101" pitchFamily="49" charset="-122"/>
                <a:cs typeface="新宋体" panose="02010609030101010101" charset="-122"/>
              </a:rPr>
              <a:t>年人口从</a:t>
            </a:r>
            <a:r>
              <a:rPr lang="en-US" altLang="zh-CN" sz="1800" dirty="0" smtClean="0">
                <a:latin typeface="黑体" panose="02010609060101010101" pitchFamily="49" charset="-122"/>
                <a:ea typeface="黑体" panose="02010609060101010101" pitchFamily="49" charset="-122"/>
                <a:cs typeface="新宋体" panose="02010609030101010101" charset="-122"/>
              </a:rPr>
              <a:t>15</a:t>
            </a:r>
            <a:r>
              <a:rPr lang="zh-CN" altLang="en-US" sz="1800" dirty="0" smtClean="0">
                <a:latin typeface="黑体" panose="02010609060101010101" pitchFamily="49" charset="-122"/>
                <a:ea typeface="黑体" panose="02010609060101010101" pitchFamily="49" charset="-122"/>
                <a:cs typeface="新宋体" panose="02010609030101010101" charset="-122"/>
              </a:rPr>
              <a:t>万减至</a:t>
            </a:r>
            <a:r>
              <a:rPr lang="en-US" altLang="zh-CN" sz="1800" dirty="0" smtClean="0">
                <a:latin typeface="黑体" panose="02010609060101010101" pitchFamily="49" charset="-122"/>
                <a:ea typeface="黑体" panose="02010609060101010101" pitchFamily="49" charset="-122"/>
                <a:cs typeface="新宋体" panose="02010609030101010101" charset="-122"/>
              </a:rPr>
              <a:t>3</a:t>
            </a:r>
            <a:r>
              <a:rPr lang="zh-CN" altLang="en-US" sz="1800" dirty="0" smtClean="0">
                <a:latin typeface="黑体" panose="02010609060101010101" pitchFamily="49" charset="-122"/>
                <a:ea typeface="黑体" panose="02010609060101010101" pitchFamily="49" charset="-122"/>
                <a:cs typeface="新宋体" panose="02010609030101010101" charset="-122"/>
              </a:rPr>
              <a:t>万。</a:t>
            </a:r>
            <a:endParaRPr lang="zh-CN" altLang="en-US" sz="1800" dirty="0">
              <a:latin typeface="黑体" panose="02010609060101010101" pitchFamily="49" charset="-122"/>
              <a:ea typeface="黑体" panose="02010609060101010101" pitchFamily="49" charset="-122"/>
              <a:cs typeface="新宋体" panose="02010609030101010101" charset="-122"/>
            </a:endParaRPr>
          </a:p>
        </p:txBody>
      </p:sp>
      <p:sp>
        <p:nvSpPr>
          <p:cNvPr id="43010" name="Rectangle 2"/>
          <p:cNvSpPr>
            <a:spLocks noGrp="1"/>
          </p:cNvSpPr>
          <p:nvPr>
            <p:custDataLst>
              <p:tags r:id="rId5"/>
            </p:custDataLst>
          </p:nvPr>
        </p:nvSpPr>
        <p:spPr>
          <a:xfrm>
            <a:off x="395615" y="3579862"/>
            <a:ext cx="7920802" cy="533400"/>
          </a:xfrm>
        </p:spPr>
        <p:txBody>
          <a:bodyPr vert="horz" wrap="square" lIns="91440" tIns="45720" rIns="91440" bIns="45720" anchor="ctr"/>
          <a:lstStyle>
            <a:lvl1pPr marL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sz="3800" b="0" i="0" u="none" kern="1200" baseline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 eaLnBrk="1" hangingPunct="1"/>
            <a:r>
              <a:rPr lang="en-US" altLang="zh-CN" sz="2000" b="1" dirty="0">
                <a:solidFill>
                  <a:schemeClr val="accent1">
                    <a:lumMod val="2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新宋体" panose="02010609030101010101" charset="-122"/>
              </a:rPr>
              <a:t>1.</a:t>
            </a:r>
            <a:r>
              <a:rPr lang="zh-CN" altLang="en-US" sz="2000" b="1" dirty="0">
                <a:solidFill>
                  <a:schemeClr val="accent1">
                    <a:lumMod val="2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新宋体" panose="02010609030101010101" charset="-122"/>
              </a:rPr>
              <a:t>从材料一到材料二，英国对印度的剥削方式发生了什么变化？</a:t>
            </a:r>
            <a:endParaRPr lang="zh-CN" altLang="en-US" sz="2000" b="1" dirty="0">
              <a:solidFill>
                <a:schemeClr val="accent1">
                  <a:lumMod val="2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  <a:cs typeface="新宋体" panose="02010609030101010101" charset="-122"/>
            </a:endParaRPr>
          </a:p>
        </p:txBody>
      </p:sp>
      <p:sp>
        <p:nvSpPr>
          <p:cNvPr id="43014" name="Text Box 6"/>
          <p:cNvSpPr txBox="1"/>
          <p:nvPr>
            <p:custDataLst>
              <p:tags r:id="rId6"/>
            </p:custDataLst>
          </p:nvPr>
        </p:nvSpPr>
        <p:spPr>
          <a:xfrm>
            <a:off x="1244648" y="4049469"/>
            <a:ext cx="1940560" cy="398780"/>
          </a:xfrm>
          <a:prstGeom prst="rect">
            <a:avLst/>
          </a:prstGeom>
          <a:solidFill>
            <a:schemeClr val="bg1"/>
          </a:solidFill>
          <a:ln w="9525">
            <a:solidFill>
              <a:srgbClr val="C00000"/>
            </a:solidFill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000" b="1" dirty="0">
                <a:latin typeface="黑体" panose="02010609060101010101" pitchFamily="49" charset="-122"/>
                <a:ea typeface="黑体" panose="02010609060101010101" pitchFamily="49" charset="-122"/>
                <a:cs typeface="新宋体" panose="02010609030101010101" charset="-122"/>
              </a:rPr>
              <a:t>直接掠夺财富 </a:t>
            </a:r>
            <a:endParaRPr lang="zh-CN" altLang="en-US" sz="2000" b="1" dirty="0">
              <a:latin typeface="黑体" panose="02010609060101010101" pitchFamily="49" charset="-122"/>
              <a:ea typeface="黑体" panose="02010609060101010101" pitchFamily="49" charset="-122"/>
              <a:cs typeface="新宋体" panose="02010609030101010101" charset="-122"/>
            </a:endParaRPr>
          </a:p>
        </p:txBody>
      </p:sp>
      <p:sp>
        <p:nvSpPr>
          <p:cNvPr id="43015" name="Line 7"/>
          <p:cNvSpPr/>
          <p:nvPr>
            <p:custDataLst>
              <p:tags r:id="rId7"/>
            </p:custDataLst>
          </p:nvPr>
        </p:nvSpPr>
        <p:spPr>
          <a:xfrm>
            <a:off x="3260773" y="4224729"/>
            <a:ext cx="914400" cy="0"/>
          </a:xfrm>
          <a:prstGeom prst="line">
            <a:avLst/>
          </a:prstGeom>
          <a:solidFill>
            <a:schemeClr val="bg1"/>
          </a:solidFill>
          <a:ln w="57150" cap="flat" cmpd="sng">
            <a:solidFill>
              <a:srgbClr val="C00000"/>
            </a:solidFill>
            <a:prstDash val="solid"/>
            <a:headEnd type="none" w="med" len="med"/>
            <a:tailEnd type="triangle" w="med" len="med"/>
          </a:ln>
        </p:spPr>
        <p:txBody>
          <a:bodyPr/>
          <a:lstStyle/>
          <a:p>
            <a:endParaRPr dirty="0">
              <a:ea typeface="黑体" panose="02010609060101010101" pitchFamily="49" charset="-122"/>
            </a:endParaRPr>
          </a:p>
        </p:txBody>
      </p:sp>
      <p:sp>
        <p:nvSpPr>
          <p:cNvPr id="43016" name="Text Box 8"/>
          <p:cNvSpPr txBox="1"/>
          <p:nvPr>
            <p:custDataLst>
              <p:tags r:id="rId8"/>
            </p:custDataLst>
          </p:nvPr>
        </p:nvSpPr>
        <p:spPr>
          <a:xfrm>
            <a:off x="4250738" y="4038039"/>
            <a:ext cx="2748280" cy="398780"/>
          </a:xfrm>
          <a:prstGeom prst="rect">
            <a:avLst/>
          </a:prstGeom>
          <a:solidFill>
            <a:schemeClr val="bg1"/>
          </a:solidFill>
          <a:ln w="9525">
            <a:solidFill>
              <a:srgbClr val="C00000"/>
            </a:solidFill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000" b="1" dirty="0">
                <a:latin typeface="黑体" panose="02010609060101010101" pitchFamily="49" charset="-122"/>
                <a:ea typeface="黑体" panose="02010609060101010101" pitchFamily="49" charset="-122"/>
                <a:cs typeface="新宋体" panose="02010609030101010101" charset="-122"/>
              </a:rPr>
              <a:t>掠夺原料，倾销商品 </a:t>
            </a:r>
            <a:endParaRPr lang="zh-CN" altLang="en-US" sz="2000" b="1" dirty="0">
              <a:latin typeface="黑体" panose="02010609060101010101" pitchFamily="49" charset="-122"/>
              <a:ea typeface="黑体" panose="02010609060101010101" pitchFamily="49" charset="-122"/>
              <a:cs typeface="新宋体" panose="02010609030101010101" charset="-122"/>
            </a:endParaRPr>
          </a:p>
        </p:txBody>
      </p:sp>
      <p:sp>
        <p:nvSpPr>
          <p:cNvPr id="43012" name="Rectangle 4"/>
          <p:cNvSpPr/>
          <p:nvPr>
            <p:custDataLst>
              <p:tags r:id="rId9"/>
            </p:custDataLst>
          </p:nvPr>
        </p:nvSpPr>
        <p:spPr>
          <a:xfrm>
            <a:off x="402186" y="4342606"/>
            <a:ext cx="5367655" cy="5334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r>
              <a:rPr lang="en-US" altLang="zh-CN" sz="2000" b="1" dirty="0">
                <a:solidFill>
                  <a:schemeClr val="accent1">
                    <a:lumMod val="2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新宋体" panose="02010609030101010101" charset="-122"/>
              </a:rPr>
              <a:t>2.</a:t>
            </a:r>
            <a:r>
              <a:rPr lang="zh-CN" altLang="en-US" sz="2000" b="1" dirty="0">
                <a:solidFill>
                  <a:schemeClr val="accent1">
                    <a:lumMod val="25000"/>
                  </a:schemeClr>
                </a:solidFill>
                <a:latin typeface="黑体" panose="02010609060101010101" pitchFamily="49" charset="-122"/>
                <a:ea typeface="黑体" panose="02010609060101010101" pitchFamily="49" charset="-122"/>
                <a:cs typeface="新宋体" panose="02010609030101010101" charset="-122"/>
              </a:rPr>
              <a:t>为什么会发生这种变化？</a:t>
            </a:r>
            <a:endParaRPr lang="zh-CN" altLang="en-US" sz="2000" b="1" dirty="0">
              <a:solidFill>
                <a:schemeClr val="accent1">
                  <a:lumMod val="25000"/>
                </a:schemeClr>
              </a:solidFill>
              <a:latin typeface="黑体" panose="02010609060101010101" pitchFamily="49" charset="-122"/>
              <a:ea typeface="黑体" panose="02010609060101010101" pitchFamily="49" charset="-122"/>
              <a:cs typeface="新宋体" panose="02010609030101010101" charset="-122"/>
            </a:endParaRPr>
          </a:p>
        </p:txBody>
      </p:sp>
      <p:sp>
        <p:nvSpPr>
          <p:cNvPr id="43017" name="Text Box 9"/>
          <p:cNvSpPr txBox="1"/>
          <p:nvPr>
            <p:custDataLst>
              <p:tags r:id="rId10"/>
            </p:custDataLst>
          </p:nvPr>
        </p:nvSpPr>
        <p:spPr>
          <a:xfrm>
            <a:off x="3638128" y="4432776"/>
            <a:ext cx="2590056" cy="353060"/>
          </a:xfrm>
          <a:prstGeom prst="rect">
            <a:avLst/>
          </a:prstGeom>
          <a:solidFill>
            <a:schemeClr val="bg1"/>
          </a:solidFill>
          <a:ln w="9525">
            <a:solidFill>
              <a:srgbClr val="C00000"/>
            </a:solidFill>
          </a:ln>
        </p:spPr>
        <p:txBody>
          <a:bodyPr>
            <a:noAutofit/>
          </a:bodyPr>
          <a:lstStyle/>
          <a:p>
            <a:pPr>
              <a:spcBef>
                <a:spcPct val="50000"/>
              </a:spcBef>
            </a:pPr>
            <a:r>
              <a:rPr lang="zh-CN" altLang="en-US" sz="2000" b="1" dirty="0">
                <a:latin typeface="黑体" panose="02010609060101010101" pitchFamily="49" charset="-122"/>
                <a:ea typeface="黑体" panose="02010609060101010101" pitchFamily="49" charset="-122"/>
                <a:cs typeface="新宋体" panose="02010609030101010101" charset="-122"/>
              </a:rPr>
              <a:t>英国完成了</a:t>
            </a:r>
            <a:r>
              <a:rPr lang="zh-CN" altLang="en-US" sz="2000" b="1" dirty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新宋体" panose="02010609030101010101" charset="-122"/>
              </a:rPr>
              <a:t>工业革命 </a:t>
            </a:r>
            <a:endParaRPr lang="zh-CN" altLang="en-US" sz="2000" b="1" dirty="0">
              <a:solidFill>
                <a:srgbClr val="C00000"/>
              </a:solidFill>
              <a:latin typeface="黑体" panose="02010609060101010101" pitchFamily="49" charset="-122"/>
              <a:ea typeface="黑体" panose="02010609060101010101" pitchFamily="49" charset="-122"/>
              <a:cs typeface="新宋体" panose="02010609030101010101" charset="-122"/>
            </a:endParaRPr>
          </a:p>
        </p:txBody>
      </p:sp>
      <p:sp>
        <p:nvSpPr>
          <p:cNvPr id="4" name="文本框 3"/>
          <p:cNvSpPr txBox="1"/>
          <p:nvPr>
            <p:custDataLst>
              <p:tags r:id="rId11"/>
            </p:custDataLst>
          </p:nvPr>
        </p:nvSpPr>
        <p:spPr>
          <a:xfrm>
            <a:off x="456570" y="3670803"/>
            <a:ext cx="8201025" cy="113319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0">
            <a:noFill/>
          </a:ln>
        </p:spPr>
        <p:txBody>
          <a:bodyPr wrap="square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28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新宋体" panose="02010609030101010101" charset="-122"/>
              </a:rPr>
              <a:t>原因：工业革命后，</a:t>
            </a:r>
            <a:r>
              <a:rPr lang="zh-CN" altLang="en-US" sz="2800" b="1" dirty="0" smtClean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新宋体" panose="02010609030101010101" charset="-122"/>
              </a:rPr>
              <a:t>英国</a:t>
            </a:r>
            <a:r>
              <a:rPr lang="zh-CN" altLang="en-US" sz="2800" b="1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新宋体" panose="02010609030101010101" charset="-122"/>
              </a:rPr>
              <a:t>进一步</a:t>
            </a:r>
            <a:r>
              <a:rPr lang="zh-CN" altLang="en-US" sz="28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新宋体" panose="02010609030101010101" charset="-122"/>
              </a:rPr>
              <a:t>加强对印度的</a:t>
            </a:r>
            <a:r>
              <a:rPr lang="zh-CN" altLang="en-US" sz="2800" b="1" dirty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新宋体" panose="02010609030101010101" charset="-122"/>
              </a:rPr>
              <a:t>经济掠夺和政治压迫</a:t>
            </a:r>
            <a:r>
              <a:rPr lang="zh-CN" altLang="en-US" sz="28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新宋体" panose="02010609030101010101" charset="-122"/>
              </a:rPr>
              <a:t>。</a:t>
            </a:r>
            <a:endParaRPr lang="zh-CN" altLang="en-US" sz="2800" b="1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  <a:cs typeface="新宋体" panose="0201060903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30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4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30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430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grpId="6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430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430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grpId="8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430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grpId="1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010" grpId="0"/>
      <p:bldP spid="43014" grpId="4" bldLvl="0" animBg="1"/>
      <p:bldP spid="43016" grpId="6" bldLvl="0" animBg="1"/>
      <p:bldP spid="43012" grpId="2"/>
      <p:bldP spid="43017" grpId="8" bldLvl="0" animBg="1"/>
      <p:bldP spid="4" grpId="10" bldLvl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>
            <p:custDataLst>
              <p:tags r:id="rId1"/>
            </p:custDataLst>
          </p:nvPr>
        </p:nvSpPr>
        <p:spPr>
          <a:xfrm>
            <a:off x="98217" y="483518"/>
            <a:ext cx="8878143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lnSpc>
                <a:spcPct val="150000"/>
              </a:lnSpc>
            </a:pPr>
            <a:r>
              <a:rPr lang="zh-CN" altLang="en-US" sz="2000" b="1" dirty="0" smtClean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新宋体" panose="02010609030101010101" charset="-122"/>
                <a:sym typeface="+mn-ea"/>
              </a:rPr>
              <a:t>第一单元    殖民地人民的反抗与资本主义制度的扩展</a:t>
            </a:r>
            <a:endParaRPr lang="en-US" altLang="zh-CN" sz="2000" b="1" dirty="0" smtClean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  <a:cs typeface="新宋体" panose="02010609030101010101" charset="-122"/>
              <a:sym typeface="+mn-ea"/>
            </a:endParaRPr>
          </a:p>
          <a:p>
            <a:pPr lvl="0" algn="ctr">
              <a:lnSpc>
                <a:spcPct val="150000"/>
              </a:lnSpc>
            </a:pPr>
            <a:r>
              <a:rPr lang="zh-CN" altLang="en-US" sz="4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新宋体" panose="02010609030101010101" charset="-122"/>
                <a:sym typeface="+mn-ea"/>
              </a:rPr>
              <a:t>第</a:t>
            </a:r>
            <a:r>
              <a:rPr lang="en-US" altLang="zh-CN" sz="4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新宋体" panose="02010609030101010101" charset="-122"/>
                <a:sym typeface="+mn-ea"/>
              </a:rPr>
              <a:t>1</a:t>
            </a:r>
            <a:r>
              <a:rPr lang="zh-CN" altLang="en-US" sz="4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  <a:cs typeface="新宋体" panose="02010609030101010101" charset="-122"/>
                <a:sym typeface="+mn-ea"/>
              </a:rPr>
              <a:t>课 殖民地人民的反抗斗争</a:t>
            </a:r>
            <a:endParaRPr lang="zh-CN" altLang="en-US" sz="4000" b="1" dirty="0" smtClean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  <a:cs typeface="新宋体" panose="02010609030101010101" charset="-122"/>
              <a:sym typeface="+mn-ea"/>
            </a:endParaRPr>
          </a:p>
        </p:txBody>
      </p:sp>
      <p:pic>
        <p:nvPicPr>
          <p:cNvPr id="4" name="图片 3" descr="01300000247011127951642056330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1845858" y="2121090"/>
            <a:ext cx="1729854" cy="2172632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" name="Picture 3" descr="pic_181652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/>
          <a:stretch>
            <a:fillRect/>
          </a:stretch>
        </p:blipFill>
        <p:spPr>
          <a:xfrm>
            <a:off x="7403908" y="2138020"/>
            <a:ext cx="1617260" cy="2141238"/>
          </a:xfrm>
          <a:prstGeom prst="rect">
            <a:avLst/>
          </a:prstGeom>
          <a:noFill/>
          <a:ln w="34925" cap="flat" cmpd="sng">
            <a:noFill/>
            <a:prstDash val="solid"/>
            <a:miter/>
            <a:headEnd type="none" w="med" len="med"/>
            <a:tailEnd type="none" w="med" len="med"/>
          </a:ln>
        </p:spPr>
      </p:pic>
      <p:pic>
        <p:nvPicPr>
          <p:cNvPr id="6" name="Picture 4" descr="https://p1.ssl.qhmsg.com/dr/270_500_/t011c1441e352549bf9.png?size=464x576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7"/>
          <a:stretch>
            <a:fillRect/>
          </a:stretch>
        </p:blipFill>
        <p:spPr>
          <a:xfrm>
            <a:off x="3539497" y="2113294"/>
            <a:ext cx="1695579" cy="218042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8" name="Picture 2" descr="https://gimg2.baidu.com/image_search/src=http%3A%2F%2Fn6.cmsfile.pg0.cn%2Fgroup2%2FM00%2F1E%2F45%2FCgqg2lj1r9GAezYIAACIo_IZSt0786.jpg%3Fenable%3D%26w%3D550%26h%3D668%26cut%3D&amp;refer=http%3A%2F%2Fn6.cmsfile.pg0.cn&amp;app=2002&amp;size=f9999,10000&amp;q=a80&amp;n=0&amp;g=0n&amp;fmt=jpeg?sec=1636557251&amp;t=a3314bbd88af66ed4723f983f83d804f"/>
          <p:cNvPicPr>
            <a:picLocks noChangeAspect="1" noChangeArrowheads="1"/>
          </p:cNvPicPr>
          <p:nvPr>
            <p:custDataLst>
              <p:tags r:id="rId8"/>
            </p:custDataLst>
          </p:nvPr>
        </p:nvPicPr>
        <p:blipFill>
          <a:blip r:embed="rId9"/>
          <a:stretch>
            <a:fillRect/>
          </a:stretch>
        </p:blipFill>
        <p:spPr bwMode="auto">
          <a:xfrm>
            <a:off x="54589" y="2118610"/>
            <a:ext cx="1790885" cy="2175112"/>
          </a:xfrm>
          <a:prstGeom prst="rect">
            <a:avLst/>
          </a:prstGeom>
          <a:noFill/>
        </p:spPr>
      </p:pic>
      <p:pic>
        <p:nvPicPr>
          <p:cNvPr id="13314" name="Picture 2" descr="https://gimg2.baidu.com/image_search/src=http%3A%2F%2Fs2.zimgs.cn%2Fims%3Fkt%3Durl%26at%3Dori%26tv%3D0_0%26sign%3Dyx%3AgqyPTwseQnvd9ZuI86JjrMPrCtA%3D%26key%3DaHR0cDovL2ExLmF0dC5odWRvbmcuY29tLzY4LzM3LzAxMzAwMDAxMTI4MTE5MTQ4MTg3MzcwNTk0NzcyX3MuanBn%26x.jpg&amp;refer=http%3A%2F%2Fs2.zimgs.cn&amp;app=2002&amp;size=f9999,10000&amp;q=a80&amp;n=0&amp;g=0n&amp;fmt=jpeg?sec=1636557459&amp;t=efd5a9a0c0be7d11ab57bc228c313f97"/>
          <p:cNvPicPr>
            <a:picLocks noChangeAspect="1" noChangeArrowheads="1"/>
          </p:cNvPicPr>
          <p:nvPr>
            <p:custDataLst>
              <p:tags r:id="rId10"/>
            </p:custDataLst>
          </p:nvPr>
        </p:nvPicPr>
        <p:blipFill>
          <a:blip r:embed="rId11"/>
          <a:stretch>
            <a:fillRect/>
          </a:stretch>
        </p:blipFill>
        <p:spPr bwMode="auto">
          <a:xfrm>
            <a:off x="5207294" y="2108782"/>
            <a:ext cx="2143125" cy="2364067"/>
          </a:xfrm>
          <a:prstGeom prst="rect">
            <a:avLst/>
          </a:prstGeom>
          <a:noFill/>
        </p:spPr>
      </p:pic>
      <p:sp>
        <p:nvSpPr>
          <p:cNvPr id="7" name="TextBox 8"/>
          <p:cNvSpPr txBox="1"/>
          <p:nvPr>
            <p:custDataLst>
              <p:tags r:id="rId12"/>
            </p:custDataLst>
          </p:nvPr>
        </p:nvSpPr>
        <p:spPr>
          <a:xfrm>
            <a:off x="509044" y="4464457"/>
            <a:ext cx="8819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华盛顿</a:t>
            </a:r>
            <a:endParaRPr lang="zh-CN" altLang="en-US" b="1" dirty="0" smtClean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4" name="TextBox 9"/>
          <p:cNvSpPr txBox="1"/>
          <p:nvPr>
            <p:custDataLst>
              <p:tags r:id="rId13"/>
            </p:custDataLst>
          </p:nvPr>
        </p:nvSpPr>
        <p:spPr>
          <a:xfrm>
            <a:off x="2189190" y="4484095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玻利瓦尔</a:t>
            </a:r>
            <a:endParaRPr lang="zh-CN" altLang="en-US" b="1" dirty="0" smtClean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5" name="TextBox 10"/>
          <p:cNvSpPr txBox="1"/>
          <p:nvPr>
            <p:custDataLst>
              <p:tags r:id="rId14"/>
            </p:custDataLst>
          </p:nvPr>
        </p:nvSpPr>
        <p:spPr>
          <a:xfrm>
            <a:off x="3948704" y="4484095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圣马丁</a:t>
            </a:r>
            <a:endParaRPr lang="zh-CN" altLang="en-US" b="1" dirty="0" smtClean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6" name="TextBox 11"/>
          <p:cNvSpPr txBox="1"/>
          <p:nvPr>
            <p:custDataLst>
              <p:tags r:id="rId15"/>
            </p:custDataLst>
          </p:nvPr>
        </p:nvSpPr>
        <p:spPr>
          <a:xfrm>
            <a:off x="5840274" y="4484095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洪秀全</a:t>
            </a:r>
            <a:endParaRPr lang="zh-CN" altLang="en-US" b="1" dirty="0" smtClean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7" name="TextBox 12"/>
          <p:cNvSpPr txBox="1"/>
          <p:nvPr>
            <p:custDataLst>
              <p:tags r:id="rId16"/>
            </p:custDataLst>
          </p:nvPr>
        </p:nvSpPr>
        <p:spPr>
          <a:xfrm>
            <a:off x="7771955" y="4484095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章西女王</a:t>
            </a:r>
            <a:endParaRPr lang="zh-CN" altLang="en-US" b="1" dirty="0" smtClean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MH_Entry_2">
            <a:hlinkClick r:id="rId1" action="ppaction://hlinksldjump"/>
          </p:cNvPr>
          <p:cNvSpPr/>
          <p:nvPr>
            <p:custDataLst>
              <p:tags r:id="rId2"/>
            </p:custDataLst>
          </p:nvPr>
        </p:nvSpPr>
        <p:spPr>
          <a:xfrm>
            <a:off x="251460" y="628015"/>
            <a:ext cx="7365365" cy="601345"/>
          </a:xfrm>
          <a:custGeom>
            <a:avLst/>
            <a:gdLst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  <a:gd name="connsiteX6" fmla="*/ 0 w 2520280"/>
              <a:gd name="connsiteY6" fmla="*/ 0 h 1872208"/>
              <a:gd name="connsiteX7" fmla="*/ 0 w 2520280"/>
              <a:gd name="connsiteY7" fmla="*/ 0 h 1872208"/>
              <a:gd name="connsiteX8" fmla="*/ 0 w 2520280"/>
              <a:gd name="connsiteY8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>
              <a:lumMod val="75000"/>
            </a:schemeClr>
          </a:solidFill>
          <a:ln w="12700" cap="rnd">
            <a:noFill/>
            <a:prstDash val="dash"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0" rIns="0" bIns="72000" anchor="ctr"/>
          <a:lstStyle/>
          <a:p>
            <a:pPr algn="ctr">
              <a:lnSpc>
                <a:spcPct val="130000"/>
              </a:lnSpc>
              <a:defRPr/>
            </a:pPr>
            <a:r>
              <a:rPr lang="zh-CN" altLang="en-US" sz="2800" b="1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新宋体" panose="02010609030101010101" charset="-122"/>
              </a:rPr>
              <a:t>二、不堪其辱揭竿而起</a:t>
            </a:r>
            <a:r>
              <a:rPr lang="en-US" altLang="zh-CN" sz="2800" b="1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新宋体" panose="02010609030101010101" charset="-122"/>
              </a:rPr>
              <a:t>——</a:t>
            </a:r>
            <a:r>
              <a:rPr lang="zh-CN" altLang="en-US" sz="2800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新宋体" panose="02010609030101010101" charset="-122"/>
              </a:rPr>
              <a:t>印度民族大起义</a:t>
            </a:r>
            <a:endParaRPr lang="zh-CN" altLang="en-US" sz="2800" dirty="0" smtClean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cs typeface="新宋体" panose="02010609030101010101" charset="-122"/>
            </a:endParaRPr>
          </a:p>
        </p:txBody>
      </p:sp>
      <p:sp>
        <p:nvSpPr>
          <p:cNvPr id="5" name="矩形 4"/>
          <p:cNvSpPr/>
          <p:nvPr>
            <p:custDataLst>
              <p:tags r:id="rId3"/>
            </p:custDataLst>
          </p:nvPr>
        </p:nvSpPr>
        <p:spPr>
          <a:xfrm>
            <a:off x="467360" y="1132206"/>
            <a:ext cx="6696928" cy="431800"/>
          </a:xfrm>
          <a:prstGeom prst="rect">
            <a:avLst/>
          </a:prstGeom>
          <a:noFill/>
          <a:ln w="38100"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>
            <a:noAutofit/>
          </a:bodyPr>
          <a:lstStyle/>
          <a:p>
            <a:pPr algn="l">
              <a:buClr>
                <a:schemeClr val="bg1"/>
              </a:buClr>
            </a:pPr>
            <a:r>
              <a:rPr lang="zh-CN" altLang="en-US" sz="2400" b="1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思考：印度民族大起义失败的原因</a:t>
            </a:r>
            <a:r>
              <a:rPr lang="zh-CN" altLang="en-US" sz="2400" b="1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？</a:t>
            </a:r>
            <a:endParaRPr lang="zh-CN" altLang="en-US" sz="2400" b="1" dirty="0" smtClean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" name="Text Box 5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467361" y="2950494"/>
            <a:ext cx="8209096" cy="179994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8100"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noAutofit/>
          </a:bodyPr>
          <a:lstStyle/>
          <a:p>
            <a:pPr marR="0" lvl="0" indent="0" algn="l" defTabSz="914400" rtl="0" fontAlgn="auto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2400" b="1" noProof="0" dirty="0" smtClean="0">
                <a:ln>
                  <a:noFill/>
                </a:ln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①工业革命后，英国经济军事实力强大。</a:t>
            </a:r>
            <a:endParaRPr lang="zh-CN" altLang="en-US" sz="2400" b="1" noProof="0" dirty="0" smtClean="0">
              <a:ln>
                <a:noFill/>
              </a:ln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  <a:p>
            <a:pPr marR="0" lvl="0" indent="0" algn="l" defTabSz="914400" rtl="0" fontAlgn="auto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2400" b="1" noProof="0" dirty="0" smtClean="0">
                <a:ln>
                  <a:noFill/>
                </a:ln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②起义过程中没有形成统一的领导，被英军各个击破。</a:t>
            </a:r>
            <a:endParaRPr lang="zh-CN" altLang="en-US" sz="2400" b="1" noProof="0" dirty="0" smtClean="0">
              <a:ln>
                <a:noFill/>
              </a:ln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  <a:p>
            <a:pPr marR="0" lvl="0" indent="0" algn="l" defTabSz="914400" rtl="0" fontAlgn="auto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2400" b="1" noProof="0" dirty="0" smtClean="0">
                <a:ln>
                  <a:noFill/>
                </a:ln>
                <a:effectLst/>
                <a:uLnTx/>
                <a:uFillTx/>
                <a:latin typeface="Calibri" panose="020F0502020204030204" charset="0"/>
                <a:ea typeface="黑体" panose="02010609060101010101" pitchFamily="49" charset="-122"/>
                <a:sym typeface="+mn-ea"/>
              </a:rPr>
              <a:t>③</a:t>
            </a:r>
            <a:r>
              <a:rPr lang="zh-CN" altLang="en-US" sz="24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sym typeface="宋体" panose="02010600030101010101" pitchFamily="2" charset="-122"/>
              </a:rPr>
              <a:t>封建王公很多被英国收买，动摇投敌</a:t>
            </a:r>
            <a:r>
              <a:rPr lang="zh-CN" altLang="en-US" sz="2400" b="1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sym typeface="宋体" panose="02010600030101010101" pitchFamily="2" charset="-122"/>
              </a:rPr>
              <a:t>。</a:t>
            </a:r>
            <a:endParaRPr kumimoji="0" lang="en-US" altLang="zh-CN" sz="2400" b="1" i="0" u="none" strike="noStrike" kern="1200" cap="none" spc="0" normalizeH="0" baseline="0" noProof="0" dirty="0" smtClean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6393" name="文本框 4"/>
          <p:cNvSpPr txBox="1"/>
          <p:nvPr>
            <p:custDataLst>
              <p:tags r:id="rId5"/>
            </p:custDataLst>
          </p:nvPr>
        </p:nvSpPr>
        <p:spPr>
          <a:xfrm>
            <a:off x="467361" y="1564006"/>
            <a:ext cx="8209096" cy="1296036"/>
          </a:xfrm>
          <a:prstGeom prst="rect">
            <a:avLst/>
          </a:prstGeom>
          <a:noFill/>
          <a:ln w="19050">
            <a:solidFill>
              <a:schemeClr val="bg1">
                <a:lumMod val="85000"/>
              </a:schemeClr>
            </a:solidFill>
            <a:prstDash val="sysDot"/>
          </a:ln>
        </p:spPr>
        <p:txBody>
          <a:bodyPr wrap="square" anchor="t">
            <a:noAutofit/>
          </a:bodyPr>
          <a:lstStyle/>
          <a:p>
            <a:pPr algn="just"/>
            <a:r>
              <a:rPr lang="zh-CN" altLang="en-US" sz="2000" b="1" dirty="0">
                <a:latin typeface="黑体" panose="02010609060101010101" pitchFamily="49" charset="-122"/>
                <a:ea typeface="黑体" panose="02010609060101010101" pitchFamily="49" charset="-122"/>
              </a:rPr>
              <a:t>材料：</a:t>
            </a:r>
            <a:r>
              <a:rPr lang="zh-CN" altLang="en-US" sz="2000" dirty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英国</a:t>
            </a:r>
            <a:r>
              <a:rPr lang="zh-CN" altLang="en-US" sz="2000" dirty="0">
                <a:latin typeface="黑体" panose="02010609060101010101" pitchFamily="49" charset="-122"/>
                <a:ea typeface="黑体" panose="02010609060101010101" pitchFamily="49" charset="-122"/>
              </a:rPr>
              <a:t>武器先进，</a:t>
            </a:r>
            <a:r>
              <a:rPr lang="zh-CN" altLang="en-US" sz="2000" dirty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实力强大</a:t>
            </a:r>
            <a:r>
              <a:rPr lang="zh-CN" altLang="en-US" sz="2000" dirty="0">
                <a:latin typeface="黑体" panose="02010609060101010101" pitchFamily="49" charset="-122"/>
                <a:ea typeface="黑体" panose="02010609060101010101" pitchFamily="49" charset="-122"/>
              </a:rPr>
              <a:t>。英国殖民者调集军队镇压起义，甚至把派往伊朗和中国的侵略军调回印度。由于各地的起义军基本上是</a:t>
            </a:r>
            <a:r>
              <a:rPr lang="zh-CN" altLang="en-US" sz="2000" dirty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各自为战，力量分散</a:t>
            </a:r>
            <a:r>
              <a:rPr lang="zh-CN" altLang="en-US" sz="2000" dirty="0">
                <a:latin typeface="黑体" panose="02010609060101010101" pitchFamily="49" charset="-122"/>
                <a:ea typeface="黑体" panose="02010609060101010101" pitchFamily="49" charset="-122"/>
              </a:rPr>
              <a:t>，再加上有的</a:t>
            </a:r>
            <a:r>
              <a:rPr lang="zh-CN" altLang="en-US" sz="2000" dirty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封建王公</a:t>
            </a:r>
            <a:r>
              <a:rPr lang="zh-CN" altLang="en-US" sz="2000" dirty="0">
                <a:latin typeface="黑体" panose="02010609060101010101" pitchFamily="49" charset="-122"/>
                <a:ea typeface="黑体" panose="02010609060101010101" pitchFamily="49" charset="-122"/>
              </a:rPr>
              <a:t>被敌人</a:t>
            </a:r>
            <a:r>
              <a:rPr lang="zh-CN" altLang="en-US" sz="2000" dirty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分化</a:t>
            </a:r>
            <a:r>
              <a:rPr lang="zh-CN" altLang="en-US" sz="2000" dirty="0">
                <a:latin typeface="黑体" panose="02010609060101010101" pitchFamily="49" charset="-122"/>
                <a:ea typeface="黑体" panose="02010609060101010101" pitchFamily="49" charset="-122"/>
              </a:rPr>
              <a:t>，在关键时刻</a:t>
            </a:r>
            <a:r>
              <a:rPr lang="zh-CN" altLang="en-US" sz="2000" dirty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动摇投敌</a:t>
            </a:r>
            <a:r>
              <a:rPr lang="zh-CN" altLang="en-US" sz="2000" dirty="0">
                <a:latin typeface="黑体" panose="02010609060101010101" pitchFamily="49" charset="-122"/>
                <a:ea typeface="黑体" panose="02010609060101010101" pitchFamily="49" charset="-122"/>
              </a:rPr>
              <a:t>，起义城市先后失陷，起义失败。</a:t>
            </a:r>
            <a:endParaRPr lang="zh-CN" altLang="en-US" sz="20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6" name="Text Box 10"/>
          <p:cNvSpPr txBox="1"/>
          <p:nvPr>
            <p:custDataLst>
              <p:tags r:id="rId6"/>
            </p:custDataLst>
          </p:nvPr>
        </p:nvSpPr>
        <p:spPr>
          <a:xfrm>
            <a:off x="467360" y="4228465"/>
            <a:ext cx="6434455" cy="52197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>
              <a:spcBef>
                <a:spcPct val="50000"/>
              </a:spcBef>
            </a:pPr>
            <a:endParaRPr lang="zh-CN" altLang="en-US" sz="2800" b="1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  <a:sym typeface="宋体" panose="02010600030101010101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ldLvl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MH_Entry_2">
            <a:hlinkClick r:id="rId1" action="ppaction://hlinksldjump"/>
          </p:cNvPr>
          <p:cNvSpPr/>
          <p:nvPr>
            <p:custDataLst>
              <p:tags r:id="rId2"/>
            </p:custDataLst>
          </p:nvPr>
        </p:nvSpPr>
        <p:spPr>
          <a:xfrm>
            <a:off x="149009" y="791428"/>
            <a:ext cx="8749665" cy="499383"/>
          </a:xfrm>
          <a:custGeom>
            <a:avLst/>
            <a:gdLst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  <a:gd name="connsiteX6" fmla="*/ 0 w 2520280"/>
              <a:gd name="connsiteY6" fmla="*/ 0 h 1872208"/>
              <a:gd name="connsiteX7" fmla="*/ 0 w 2520280"/>
              <a:gd name="connsiteY7" fmla="*/ 0 h 1872208"/>
              <a:gd name="connsiteX8" fmla="*/ 0 w 2520280"/>
              <a:gd name="connsiteY8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>
              <a:lumMod val="75000"/>
            </a:schemeClr>
          </a:solidFill>
          <a:ln w="12700" cap="sq">
            <a:noFill/>
            <a:prstDash val="dash"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0" rIns="0" bIns="72000" anchor="ctr"/>
          <a:lstStyle/>
          <a:p>
            <a:pPr algn="ctr">
              <a:defRPr/>
            </a:pPr>
            <a:r>
              <a:rPr lang="zh-CN" altLang="en-US" sz="2800" b="1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新宋体" panose="02010609030101010101" charset="-122"/>
              </a:rPr>
              <a:t>第三篇章</a:t>
            </a:r>
            <a:r>
              <a:rPr lang="en-US" sz="2800" b="1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新宋体" panose="02010609030101010101" charset="-122"/>
              </a:rPr>
              <a:t>  </a:t>
            </a:r>
            <a:r>
              <a:rPr lang="zh-CN" altLang="en-US" sz="2800" b="1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新宋体" panose="02010609030101010101" charset="-122"/>
              </a:rPr>
              <a:t>薪火相传</a:t>
            </a:r>
            <a:r>
              <a:rPr lang="en-US" altLang="zh-CN" sz="2800" b="1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新宋体" panose="02010609030101010101" charset="-122"/>
              </a:rPr>
              <a:t>——</a:t>
            </a:r>
            <a:r>
              <a:rPr lang="zh-CN" altLang="en-US" sz="2800" b="1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新宋体" panose="02010609030101010101" charset="-122"/>
              </a:rPr>
              <a:t>民族解放的斗争精神炳彪</a:t>
            </a:r>
            <a:r>
              <a:rPr lang="zh-CN" altLang="en-US" sz="2800" b="1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新宋体" panose="02010609030101010101" charset="-122"/>
              </a:rPr>
              <a:t>千秋</a:t>
            </a:r>
            <a:endParaRPr lang="zh-CN" altLang="en-US" sz="2800" dirty="0" smtClean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cs typeface="新宋体" panose="02010609030101010101" charset="-122"/>
            </a:endParaRPr>
          </a:p>
        </p:txBody>
      </p:sp>
      <p:sp>
        <p:nvSpPr>
          <p:cNvPr id="16" name="TextBox 10"/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663576" y="3063069"/>
            <a:ext cx="4464680" cy="48958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121917" tIns="60958" rIns="121917" bIns="60958">
            <a:spAutoFit/>
          </a:bodyPr>
          <a:lstStyle/>
          <a:p>
            <a:r>
              <a:rPr kumimoji="1"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  <a:cs typeface="新宋体" panose="02010609030101010101" charset="-122"/>
              </a:rPr>
              <a:t>印度民族大起义：</a:t>
            </a:r>
            <a:r>
              <a:rPr kumimoji="1" lang="en-US" altLang="zh-CN" sz="2400" b="1" dirty="0">
                <a:latin typeface="黑体" panose="02010609060101010101" pitchFamily="49" charset="-122"/>
                <a:ea typeface="黑体" panose="02010609060101010101" pitchFamily="49" charset="-122"/>
                <a:cs typeface="新宋体" panose="02010609030101010101" charset="-122"/>
              </a:rPr>
              <a:t>1857-1859</a:t>
            </a:r>
            <a:r>
              <a:rPr kumimoji="1"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  <a:cs typeface="新宋体" panose="02010609030101010101" charset="-122"/>
              </a:rPr>
              <a:t>年</a:t>
            </a:r>
            <a:endParaRPr kumimoji="1" lang="zh-CN" altLang="en-US" sz="2400" b="1" dirty="0">
              <a:latin typeface="黑体" panose="02010609060101010101" pitchFamily="49" charset="-122"/>
              <a:ea typeface="黑体" panose="02010609060101010101" pitchFamily="49" charset="-122"/>
              <a:cs typeface="新宋体" panose="02010609030101010101" charset="-122"/>
            </a:endParaRPr>
          </a:p>
        </p:txBody>
      </p:sp>
      <p:sp>
        <p:nvSpPr>
          <p:cNvPr id="18" name="TextBox 6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539750" y="3766815"/>
            <a:ext cx="4753610" cy="48958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121917" tIns="60958" rIns="121917" bIns="60958">
            <a:spAutoFit/>
          </a:bodyPr>
          <a:lstStyle/>
          <a:p>
            <a:r>
              <a:rPr kumimoji="1"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  <a:cs typeface="新宋体" panose="02010609030101010101" charset="-122"/>
              </a:rPr>
              <a:t>中国太平天国</a:t>
            </a:r>
            <a:r>
              <a:rPr kumimoji="1" lang="zh-CN" altLang="en-US" sz="2400" b="1" dirty="0" smtClean="0">
                <a:latin typeface="黑体" panose="02010609060101010101" pitchFamily="49" charset="-122"/>
                <a:ea typeface="黑体" panose="02010609060101010101" pitchFamily="49" charset="-122"/>
                <a:cs typeface="新宋体" panose="02010609030101010101" charset="-122"/>
              </a:rPr>
              <a:t>运动：</a:t>
            </a:r>
            <a:r>
              <a:rPr kumimoji="1" lang="en-US" altLang="zh-CN" sz="2400" b="1" dirty="0" smtClean="0">
                <a:latin typeface="黑体" panose="02010609060101010101" pitchFamily="49" charset="-122"/>
                <a:ea typeface="黑体" panose="02010609060101010101" pitchFamily="49" charset="-122"/>
                <a:cs typeface="新宋体" panose="02010609030101010101" charset="-122"/>
              </a:rPr>
              <a:t>1851-1864</a:t>
            </a:r>
            <a:r>
              <a:rPr kumimoji="1"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  <a:cs typeface="新宋体" panose="02010609030101010101" charset="-122"/>
              </a:rPr>
              <a:t>年</a:t>
            </a:r>
            <a:endParaRPr kumimoji="1" lang="zh-CN" altLang="en-US" sz="2400" b="1" dirty="0">
              <a:latin typeface="黑体" panose="02010609060101010101" pitchFamily="49" charset="-122"/>
              <a:ea typeface="黑体" panose="02010609060101010101" pitchFamily="49" charset="-122"/>
              <a:cs typeface="新宋体" panose="02010609030101010101" charset="-122"/>
            </a:endParaRPr>
          </a:p>
        </p:txBody>
      </p:sp>
      <p:grpSp>
        <p:nvGrpSpPr>
          <p:cNvPr id="19" name="组合 18"/>
          <p:cNvGrpSpPr/>
          <p:nvPr>
            <p:custDataLst>
              <p:tags r:id="rId5"/>
            </p:custDataLst>
          </p:nvPr>
        </p:nvGrpSpPr>
        <p:grpSpPr>
          <a:xfrm>
            <a:off x="542290" y="1275606"/>
            <a:ext cx="8088630" cy="1324610"/>
            <a:chOff x="1535172" y="690923"/>
            <a:chExt cx="3861727" cy="2522846"/>
          </a:xfrm>
        </p:grpSpPr>
        <p:sp>
          <p:nvSpPr>
            <p:cNvPr id="22" name="MH_Other_8"/>
            <p:cNvSpPr/>
            <p:nvPr>
              <p:custDataLst>
                <p:tags r:id="rId6"/>
              </p:custDataLst>
            </p:nvPr>
          </p:nvSpPr>
          <p:spPr bwMode="auto">
            <a:xfrm>
              <a:off x="1535172" y="690923"/>
              <a:ext cx="3134129" cy="2522846"/>
            </a:xfrm>
            <a:prstGeom prst="roundRect">
              <a:avLst>
                <a:gd name="adj" fmla="val 2570"/>
              </a:avLst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/>
            <a:p>
              <a:pPr algn="ctr" eaLnBrk="1" fontAlgn="auto" hangingPunct="1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1200">
                <a:latin typeface="微软雅黑" panose="020B0503020204020204" charset="-122"/>
              </a:endParaRPr>
            </a:p>
          </p:txBody>
        </p:sp>
        <p:sp>
          <p:nvSpPr>
            <p:cNvPr id="23" name="矩形 28"/>
            <p:cNvSpPr>
              <a:spLocks noChangeArrowheads="1"/>
            </p:cNvSpPr>
            <p:nvPr>
              <p:custDataLst>
                <p:tags r:id="rId7"/>
              </p:custDataLst>
            </p:nvPr>
          </p:nvSpPr>
          <p:spPr bwMode="auto">
            <a:xfrm>
              <a:off x="1593077" y="950948"/>
              <a:ext cx="3803822" cy="2179886"/>
            </a:xfrm>
            <a:prstGeom prst="rect">
              <a:avLst/>
            </a:prstGeom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wrap="square" lIns="121917" tIns="60958" rIns="121917" bIns="60958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kumimoji="1" lang="en-US" altLang="zh-CN" sz="2400" b="1" dirty="0" smtClean="0">
                  <a:latin typeface="黑体" panose="02010609060101010101" pitchFamily="49" charset="-122"/>
                  <a:ea typeface="黑体" panose="02010609060101010101" pitchFamily="49" charset="-122"/>
                  <a:cs typeface="新宋体" panose="02010609030101010101" charset="-122"/>
                </a:rPr>
                <a:t>19</a:t>
              </a:r>
              <a:r>
                <a:rPr kumimoji="1" lang="zh-CN" altLang="en-US" sz="2400" b="1" dirty="0" smtClean="0">
                  <a:latin typeface="黑体" panose="02010609060101010101" pitchFamily="49" charset="-122"/>
                  <a:ea typeface="黑体" panose="02010609060101010101" pitchFamily="49" charset="-122"/>
                  <a:cs typeface="新宋体" panose="02010609030101010101" charset="-122"/>
                </a:rPr>
                <a:t>世纪中期，在印度发生民族大起义的时候，中国发生了什么类似的事情？ 试着比较两个事件的异同。</a:t>
              </a:r>
              <a:endParaRPr lang="zh-CN" altLang="en-US" sz="2400" dirty="0">
                <a:latin typeface="黑体" panose="02010609060101010101" pitchFamily="49" charset="-122"/>
                <a:ea typeface="黑体" panose="02010609060101010101" pitchFamily="49" charset="-122"/>
                <a:cs typeface="新宋体" panose="02010609030101010101" charset="-122"/>
              </a:endParaRPr>
            </a:p>
          </p:txBody>
        </p:sp>
      </p:grpSp>
      <p:pic>
        <p:nvPicPr>
          <p:cNvPr id="24" name="图片 23"/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9"/>
          <a:stretch>
            <a:fillRect/>
          </a:stretch>
        </p:blipFill>
        <p:spPr>
          <a:xfrm>
            <a:off x="5364088" y="2679295"/>
            <a:ext cx="3160395" cy="2037080"/>
          </a:xfrm>
          <a:prstGeom prst="rect">
            <a:avLst/>
          </a:prstGeom>
        </p:spPr>
      </p:pic>
    </p:spTree>
    <p:custDataLst>
      <p:tags r:id="rId10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8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9" name="Text Box 274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1121213" y="1275037"/>
            <a:ext cx="7128401" cy="48958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121917" tIns="60958" rIns="121917" bIns="60958">
            <a:spAutoFit/>
          </a:bodyPr>
          <a:lstStyle/>
          <a:p>
            <a:pPr algn="ctr">
              <a:spcBef>
                <a:spcPct val="50000"/>
              </a:spcBef>
            </a:pPr>
            <a:r>
              <a:rPr kumimoji="1" lang="zh-CN" altLang="en-US" sz="24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印度民族大起义与中国太平天国运动比</a:t>
            </a:r>
            <a:r>
              <a:rPr kumimoji="1" lang="zh-CN" altLang="en-US" sz="2400" b="1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较：</a:t>
            </a:r>
            <a:endParaRPr kumimoji="1" lang="zh-CN" altLang="en-US" sz="2400" b="1" dirty="0" smtClean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aphicFrame>
        <p:nvGraphicFramePr>
          <p:cNvPr id="24998" name="Group 422"/>
          <p:cNvGraphicFramePr>
            <a:graphicFrameLocks noGrp="1"/>
          </p:cNvGraphicFramePr>
          <p:nvPr>
            <p:custDataLst>
              <p:tags r:id="rId2"/>
            </p:custDataLst>
          </p:nvPr>
        </p:nvGraphicFramePr>
        <p:xfrm>
          <a:off x="611560" y="1721708"/>
          <a:ext cx="8183880" cy="3023870"/>
        </p:xfrm>
        <a:graphic>
          <a:graphicData uri="http://schemas.openxmlformats.org/drawingml/2006/table">
            <a:tbl>
              <a:tblPr>
                <a:tableStyleId>{C4B1156A-380E-4F78-BDF5-A606A8083BF9}</a:tableStyleId>
              </a:tblPr>
              <a:tblGrid>
                <a:gridCol w="1510030"/>
                <a:gridCol w="2734945"/>
                <a:gridCol w="3938905"/>
              </a:tblGrid>
              <a:tr h="54102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buNone/>
                      </a:pPr>
                      <a:r>
                        <a:rPr kumimoji="0" lang="zh-CN" altLang="en-US" sz="2400" b="1" u="none" strike="noStrike" cap="none" normalizeH="0" baseline="0" dirty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项    目</a:t>
                      </a:r>
                      <a:endParaRPr kumimoji="0" lang="zh-CN" altLang="en-US" sz="2400" b="1" i="0" u="none" strike="noStrike" cap="none" normalizeH="0" baseline="0" dirty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  <a:cs typeface="新宋体" panose="02010609030101010101" charset="-122"/>
                      </a:endParaRPr>
                    </a:p>
                  </a:txBody>
                  <a:tcPr marL="121920" marR="12192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buNone/>
                      </a:pPr>
                      <a:r>
                        <a:rPr kumimoji="0" lang="zh-CN" altLang="en-US" sz="2400" b="1" u="none" strike="noStrike" cap="none" normalizeH="0" baseline="0" dirty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印度民族大起义</a:t>
                      </a:r>
                      <a:endParaRPr kumimoji="0" lang="zh-CN" altLang="en-US" sz="2400" b="1" i="0" u="none" strike="noStrike" cap="none" normalizeH="0" baseline="0" dirty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121920" marR="12192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buNone/>
                      </a:pPr>
                      <a:r>
                        <a:rPr kumimoji="0" lang="zh-CN" altLang="en-US" sz="2400" b="1" u="none" strike="noStrike" cap="none" normalizeH="0" baseline="0" dirty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中国太平天国运动</a:t>
                      </a:r>
                      <a:endParaRPr kumimoji="0" lang="zh-CN" altLang="en-US" sz="2400" b="1" u="none" strike="noStrike" cap="none" normalizeH="0" baseline="0" dirty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121920" marR="121920" anchor="ctr" horzOverflow="overflow"/>
                </a:tc>
              </a:tr>
              <a:tr h="6127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buNone/>
                      </a:pPr>
                      <a:r>
                        <a:rPr kumimoji="0" lang="zh-CN" altLang="en-US" sz="2400" b="1" u="none" strike="noStrike" cap="none" normalizeH="0" baseline="0" dirty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斗争目标</a:t>
                      </a:r>
                      <a:endParaRPr kumimoji="0" lang="zh-CN" altLang="en-US" sz="2400" b="1" i="0" u="none" strike="noStrike" cap="none" normalizeH="0" baseline="0" dirty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121920" marR="12192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buNone/>
                      </a:pPr>
                      <a:endParaRPr kumimoji="0" lang="zh-CN" altLang="en-US" sz="2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121920" marR="12192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buNone/>
                      </a:pPr>
                      <a:endParaRPr kumimoji="0" lang="zh-CN" altLang="en-US" sz="2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121920" marR="121920" anchor="ctr" horzOverflow="overflow"/>
                </a:tc>
              </a:tr>
              <a:tr h="5651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buNone/>
                      </a:pPr>
                      <a:r>
                        <a:rPr kumimoji="0" lang="zh-CN" altLang="en-US" sz="2400" b="1" u="none" strike="noStrike" cap="none" normalizeH="0" baseline="0" dirty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参加阶层</a:t>
                      </a:r>
                      <a:endParaRPr kumimoji="0" lang="zh-CN" altLang="en-US" sz="2400" b="1" i="0" u="none" strike="noStrike" cap="none" normalizeH="0" baseline="0" dirty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121920" marR="12192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buNone/>
                      </a:pPr>
                      <a:endParaRPr kumimoji="0" lang="zh-CN" altLang="en-US" sz="2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121920" marR="12192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buNone/>
                      </a:pPr>
                      <a:endParaRPr kumimoji="0" lang="zh-CN" altLang="en-US" sz="2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121920" marR="121920" anchor="ctr" horzOverflow="overflow"/>
                </a:tc>
              </a:tr>
              <a:tr h="77025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buNone/>
                      </a:pPr>
                      <a:r>
                        <a:rPr kumimoji="0" lang="zh-CN" altLang="en-US" sz="2400" b="1" u="none" strike="noStrike" cap="none" normalizeH="0" baseline="0" dirty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失败原因</a:t>
                      </a:r>
                      <a:endParaRPr kumimoji="0" lang="zh-CN" altLang="en-US" sz="2400" b="1" i="0" u="none" strike="noStrike" cap="none" normalizeH="0" baseline="0" dirty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121920" marR="12192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buNone/>
                      </a:pPr>
                      <a:endParaRPr kumimoji="0" lang="zh-CN" altLang="en-US" sz="2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121920" marR="12192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buNone/>
                      </a:pPr>
                      <a:endParaRPr kumimoji="0" lang="zh-CN" altLang="en-US" sz="2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121920" marR="121920" anchor="ctr" horzOverflow="overflow"/>
                </a:tc>
              </a:tr>
              <a:tr h="53467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buNone/>
                      </a:pPr>
                      <a:r>
                        <a:rPr kumimoji="0" lang="zh-CN" altLang="en-US" sz="2400" b="1" u="none" strike="noStrike" cap="none" normalizeH="0" baseline="0" dirty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latin typeface="黑体" panose="02010609060101010101" pitchFamily="49" charset="-122"/>
                          <a:ea typeface="黑体" panose="02010609060101010101" pitchFamily="49" charset="-122"/>
                        </a:rPr>
                        <a:t>性    质</a:t>
                      </a:r>
                      <a:endParaRPr kumimoji="0" lang="zh-CN" altLang="en-US" sz="2400" b="1" i="0" u="none" strike="noStrike" cap="none" normalizeH="0" baseline="0" dirty="0">
                        <a:ln>
                          <a:noFill/>
                        </a:ln>
                        <a:solidFill>
                          <a:srgbClr val="C00000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  <a:cs typeface="新宋体" panose="02010609030101010101" charset="-122"/>
                      </a:endParaRPr>
                    </a:p>
                  </a:txBody>
                  <a:tcPr marL="121920" marR="12192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buNone/>
                      </a:pPr>
                      <a:endParaRPr kumimoji="0" lang="zh-CN" altLang="en-US" sz="2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121920" marR="121920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anose="05000000000000000000" pitchFamily="2" charset="2"/>
                        <a:buNone/>
                      </a:pPr>
                      <a:endParaRPr kumimoji="0" lang="zh-CN" altLang="en-US" sz="24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黑体" panose="02010609060101010101" pitchFamily="49" charset="-122"/>
                        <a:ea typeface="黑体" panose="02010609060101010101" pitchFamily="49" charset="-122"/>
                      </a:endParaRPr>
                    </a:p>
                  </a:txBody>
                  <a:tcPr marL="121920" marR="121920" anchor="ctr" horzOverflow="overflow"/>
                </a:tc>
              </a:tr>
            </a:tbl>
          </a:graphicData>
        </a:graphic>
      </p:graphicFrame>
      <p:sp>
        <p:nvSpPr>
          <p:cNvPr id="24837" name="Text Box 261"/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1766318" y="2334555"/>
            <a:ext cx="3556000" cy="48958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121917" tIns="60958" rIns="121917" bIns="60958">
            <a:spAutoFit/>
          </a:bodyPr>
          <a:lstStyle/>
          <a:p>
            <a:pPr algn="ctr">
              <a:spcBef>
                <a:spcPct val="50000"/>
              </a:spcBef>
            </a:pPr>
            <a:r>
              <a:rPr kumimoji="1" lang="zh-CN" altLang="en-US" sz="24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_GB2312"/>
              </a:rPr>
              <a:t>英国殖民者</a:t>
            </a:r>
            <a:endParaRPr kumimoji="1" lang="zh-CN" altLang="en-US" sz="2400" b="1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  <a:cs typeface="楷体_GB2312"/>
            </a:endParaRPr>
          </a:p>
        </p:txBody>
      </p:sp>
      <p:sp>
        <p:nvSpPr>
          <p:cNvPr id="24838" name="Text Box 262"/>
          <p:cNvSpPr txBox="1"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5273697" y="2334554"/>
            <a:ext cx="3149600" cy="48958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121917" tIns="60958" rIns="121917" bIns="60958">
            <a:spAutoFit/>
          </a:bodyPr>
          <a:lstStyle/>
          <a:p>
            <a:pPr algn="ctr">
              <a:spcBef>
                <a:spcPct val="50000"/>
              </a:spcBef>
            </a:pPr>
            <a:r>
              <a:rPr kumimoji="1" lang="zh-CN" altLang="en-US" sz="24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_GB2312"/>
              </a:rPr>
              <a:t>清朝统治者</a:t>
            </a:r>
            <a:endParaRPr kumimoji="1" lang="zh-CN" altLang="en-US" sz="2400" b="1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  <a:cs typeface="楷体_GB2312"/>
            </a:endParaRPr>
          </a:p>
        </p:txBody>
      </p:sp>
      <p:sp>
        <p:nvSpPr>
          <p:cNvPr id="24842" name="Text Box 266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2341384" y="2876882"/>
            <a:ext cx="2405868" cy="48958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121917" tIns="60958" rIns="121917" bIns="60958"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zh-CN" altLang="en-US" sz="24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_GB2312"/>
              </a:rPr>
              <a:t>印度各个阶层</a:t>
            </a:r>
            <a:endParaRPr kumimoji="1" lang="zh-CN" altLang="en-US" sz="2400" b="1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  <a:cs typeface="楷体_GB2312"/>
            </a:endParaRPr>
          </a:p>
        </p:txBody>
      </p:sp>
      <p:sp>
        <p:nvSpPr>
          <p:cNvPr id="24843" name="Text Box 267"/>
          <p:cNvSpPr txBox="1"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5706390" y="2876882"/>
            <a:ext cx="2235200" cy="48958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121917" tIns="60958" rIns="121917" bIns="60958">
            <a:spAutoFit/>
          </a:bodyPr>
          <a:lstStyle/>
          <a:p>
            <a:pPr algn="ctr">
              <a:spcBef>
                <a:spcPct val="50000"/>
              </a:spcBef>
            </a:pPr>
            <a:r>
              <a:rPr kumimoji="1" lang="zh-CN" altLang="en-US" sz="24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新宋体" panose="02010609030101010101" charset="-122"/>
              </a:rPr>
              <a:t>农    民</a:t>
            </a:r>
            <a:endParaRPr kumimoji="1" lang="zh-CN" altLang="en-US" sz="2400" b="1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  <a:cs typeface="新宋体" panose="02010609030101010101" charset="-122"/>
            </a:endParaRPr>
          </a:p>
        </p:txBody>
      </p:sp>
      <p:sp>
        <p:nvSpPr>
          <p:cNvPr id="24844" name="Text Box 268"/>
          <p:cNvSpPr txBox="1">
            <a:spLocks noChangeArrowheads="1"/>
          </p:cNvSpPr>
          <p:nvPr>
            <p:custDataLst>
              <p:tags r:id="rId7"/>
            </p:custDataLst>
          </p:nvPr>
        </p:nvSpPr>
        <p:spPr bwMode="auto">
          <a:xfrm>
            <a:off x="1987681" y="3416517"/>
            <a:ext cx="3102638" cy="85915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121917" tIns="60958" rIns="121917" bIns="60958"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zh-CN" altLang="en-US" sz="24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_GB2312"/>
              </a:rPr>
              <a:t>英国的强大；印度没形成统一的领导</a:t>
            </a:r>
            <a:endParaRPr kumimoji="1" lang="zh-CN" altLang="en-US" sz="2400" b="1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  <a:cs typeface="楷体_GB2312"/>
            </a:endParaRPr>
          </a:p>
        </p:txBody>
      </p:sp>
      <p:sp>
        <p:nvSpPr>
          <p:cNvPr id="24846" name="Text Box 270"/>
          <p:cNvSpPr txBox="1">
            <a:spLocks noChangeArrowheads="1"/>
          </p:cNvSpPr>
          <p:nvPr>
            <p:custDataLst>
              <p:tags r:id="rId8"/>
            </p:custDataLst>
          </p:nvPr>
        </p:nvSpPr>
        <p:spPr bwMode="auto">
          <a:xfrm>
            <a:off x="5090319" y="3601301"/>
            <a:ext cx="3670300" cy="48958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121917" tIns="60958" rIns="121917" bIns="60958"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zh-CN" altLang="en-US" sz="24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_GB2312"/>
              </a:rPr>
              <a:t>中外反动势力的联合绞杀</a:t>
            </a:r>
            <a:endParaRPr kumimoji="1" lang="zh-CN" altLang="en-US" sz="2400" b="1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  <a:cs typeface="楷体_GB2312"/>
            </a:endParaRPr>
          </a:p>
        </p:txBody>
      </p:sp>
      <p:sp>
        <p:nvSpPr>
          <p:cNvPr id="24847" name="Text Box 271"/>
          <p:cNvSpPr txBox="1">
            <a:spLocks noChangeArrowheads="1"/>
          </p:cNvSpPr>
          <p:nvPr>
            <p:custDataLst>
              <p:tags r:id="rId9"/>
            </p:custDataLst>
          </p:nvPr>
        </p:nvSpPr>
        <p:spPr bwMode="auto">
          <a:xfrm>
            <a:off x="2161745" y="4260561"/>
            <a:ext cx="2754510" cy="48958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121917" tIns="60958" rIns="121917" bIns="60958"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zh-CN" altLang="en-US" sz="24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_GB2312"/>
              </a:rPr>
              <a:t>反侵略的民族起义</a:t>
            </a:r>
            <a:endParaRPr kumimoji="1" lang="zh-CN" altLang="en-US" sz="2400" b="1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  <a:cs typeface="楷体_GB2312"/>
            </a:endParaRPr>
          </a:p>
        </p:txBody>
      </p:sp>
      <p:sp>
        <p:nvSpPr>
          <p:cNvPr id="24848" name="Text Box 272"/>
          <p:cNvSpPr txBox="1">
            <a:spLocks noChangeArrowheads="1"/>
          </p:cNvSpPr>
          <p:nvPr>
            <p:custDataLst>
              <p:tags r:id="rId10"/>
            </p:custDataLst>
          </p:nvPr>
        </p:nvSpPr>
        <p:spPr bwMode="auto">
          <a:xfrm>
            <a:off x="5108507" y="4227934"/>
            <a:ext cx="3672408" cy="48958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121917" tIns="60958" rIns="121917" bIns="60958">
            <a:spAutoFit/>
          </a:bodyPr>
          <a:lstStyle/>
          <a:p>
            <a:pPr>
              <a:spcBef>
                <a:spcPct val="50000"/>
              </a:spcBef>
            </a:pPr>
            <a:r>
              <a:rPr kumimoji="1" lang="zh-CN" altLang="en-US" sz="24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楷体_GB2312"/>
              </a:rPr>
              <a:t>反封建反侵略的农民运动</a:t>
            </a:r>
            <a:endParaRPr kumimoji="1" lang="zh-CN" altLang="en-US" sz="2400" b="1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  <a:cs typeface="楷体_GB2312"/>
            </a:endParaRPr>
          </a:p>
        </p:txBody>
      </p:sp>
      <p:sp>
        <p:nvSpPr>
          <p:cNvPr id="13" name="MH_Entry_2">
            <a:hlinkClick r:id="rId11" action="ppaction://hlinksldjump"/>
          </p:cNvPr>
          <p:cNvSpPr/>
          <p:nvPr>
            <p:custDataLst>
              <p:tags r:id="rId12"/>
            </p:custDataLst>
          </p:nvPr>
        </p:nvSpPr>
        <p:spPr>
          <a:xfrm>
            <a:off x="149009" y="791428"/>
            <a:ext cx="8749665" cy="499383"/>
          </a:xfrm>
          <a:custGeom>
            <a:avLst/>
            <a:gdLst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  <a:gd name="connsiteX6" fmla="*/ 0 w 2520280"/>
              <a:gd name="connsiteY6" fmla="*/ 0 h 1872208"/>
              <a:gd name="connsiteX7" fmla="*/ 0 w 2520280"/>
              <a:gd name="connsiteY7" fmla="*/ 0 h 1872208"/>
              <a:gd name="connsiteX8" fmla="*/ 0 w 2520280"/>
              <a:gd name="connsiteY8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>
              <a:lumMod val="75000"/>
            </a:schemeClr>
          </a:solidFill>
          <a:ln w="12700" cap="sq">
            <a:noFill/>
            <a:prstDash val="dash"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0" rIns="0" bIns="72000" anchor="ctr"/>
          <a:lstStyle/>
          <a:p>
            <a:pPr algn="ctr">
              <a:defRPr/>
            </a:pPr>
            <a:r>
              <a:rPr lang="zh-CN" altLang="en-US" sz="2800" b="1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新宋体" panose="02010609030101010101" charset="-122"/>
              </a:rPr>
              <a:t>第三篇章</a:t>
            </a:r>
            <a:r>
              <a:rPr lang="en-US" sz="2800" b="1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新宋体" panose="02010609030101010101" charset="-122"/>
              </a:rPr>
              <a:t>  </a:t>
            </a:r>
            <a:r>
              <a:rPr lang="zh-CN" altLang="en-US" sz="2800" b="1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新宋体" panose="02010609030101010101" charset="-122"/>
              </a:rPr>
              <a:t>薪火相传</a:t>
            </a:r>
            <a:r>
              <a:rPr lang="en-US" altLang="zh-CN" sz="2800" b="1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新宋体" panose="02010609030101010101" charset="-122"/>
              </a:rPr>
              <a:t>——</a:t>
            </a:r>
            <a:r>
              <a:rPr lang="zh-CN" altLang="en-US" sz="2800" b="1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新宋体" panose="02010609030101010101" charset="-122"/>
              </a:rPr>
              <a:t>民族解放的斗争精神炳彪</a:t>
            </a:r>
            <a:r>
              <a:rPr lang="zh-CN" altLang="en-US" sz="2800" b="1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新宋体" panose="02010609030101010101" charset="-122"/>
              </a:rPr>
              <a:t>千秋</a:t>
            </a:r>
            <a:endParaRPr lang="zh-CN" altLang="en-US" sz="2800" dirty="0" smtClean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cs typeface="新宋体" panose="02010609030101010101" charset="-122"/>
            </a:endParaRPr>
          </a:p>
        </p:txBody>
      </p:sp>
    </p:spTree>
    <p:custDataLst>
      <p:tags r:id="rId13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8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8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48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48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48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48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48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48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48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48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48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48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48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48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48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48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837" grpId="0"/>
      <p:bldP spid="24838" grpId="0"/>
      <p:bldP spid="24842" grpId="0"/>
      <p:bldP spid="24843" grpId="0"/>
      <p:bldP spid="24844" grpId="0"/>
      <p:bldP spid="24846" grpId="0"/>
      <p:bldP spid="24847" grpId="0"/>
      <p:bldP spid="24848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41" name="矩形 207880"/>
          <p:cNvSpPr/>
          <p:nvPr>
            <p:custDataLst>
              <p:tags r:id="rId1"/>
            </p:custDataLst>
          </p:nvPr>
        </p:nvSpPr>
        <p:spPr>
          <a:xfrm>
            <a:off x="323851" y="1348323"/>
            <a:ext cx="7632526" cy="460375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400" b="1" dirty="0" smtClean="0">
                <a:latin typeface="黑体" panose="02010609060101010101" pitchFamily="49" charset="-122"/>
                <a:ea typeface="黑体" panose="02010609060101010101" pitchFamily="49" charset="-122"/>
                <a:cs typeface="新宋体" panose="02010609030101010101" charset="-122"/>
              </a:rPr>
              <a:t>从</a:t>
            </a: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  <a:cs typeface="新宋体" panose="02010609030101010101" charset="-122"/>
              </a:rPr>
              <a:t>玻利瓦尔和章西女王身上我们能感受到哪些精神？ </a:t>
            </a:r>
            <a:endParaRPr lang="zh-CN" altLang="en-US" sz="2400" b="1" dirty="0">
              <a:latin typeface="黑体" panose="02010609060101010101" pitchFamily="49" charset="-122"/>
              <a:ea typeface="黑体" panose="02010609060101010101" pitchFamily="49" charset="-122"/>
              <a:cs typeface="新宋体" panose="02010609030101010101" charset="-122"/>
            </a:endParaRPr>
          </a:p>
        </p:txBody>
      </p:sp>
      <p:pic>
        <p:nvPicPr>
          <p:cNvPr id="39937" name="Picture 3" descr="pic_181652"/>
          <p:cNvPicPr/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3060065" y="1958340"/>
            <a:ext cx="1892300" cy="2367915"/>
          </a:xfrm>
          <a:prstGeom prst="rect">
            <a:avLst/>
          </a:prstGeom>
          <a:noFill/>
          <a:ln w="34925" cap="flat" cmpd="sng">
            <a:solidFill>
              <a:srgbClr val="800000"/>
            </a:solidFill>
            <a:prstDash val="solid"/>
            <a:round/>
            <a:headEnd type="none" w="med" len="med"/>
            <a:tailEnd type="none" w="med" len="med"/>
          </a:ln>
        </p:spPr>
      </p:pic>
      <p:sp>
        <p:nvSpPr>
          <p:cNvPr id="39938" name="Text Box 5"/>
          <p:cNvSpPr/>
          <p:nvPr>
            <p:custDataLst>
              <p:tags r:id="rId4"/>
            </p:custDataLst>
          </p:nvPr>
        </p:nvSpPr>
        <p:spPr>
          <a:xfrm>
            <a:off x="3203848" y="4387849"/>
            <a:ext cx="1678305" cy="40703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noAutofit/>
          </a:bodyPr>
          <a:lstStyle/>
          <a:p>
            <a:pPr algn="ctr">
              <a:spcBef>
                <a:spcPct val="50000"/>
              </a:spcBef>
            </a:pPr>
            <a:r>
              <a:rPr lang="zh-CN" altLang="en-US" sz="2400" b="1" dirty="0">
                <a:solidFill>
                  <a:srgbClr val="3333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章西女王</a:t>
            </a:r>
            <a:endParaRPr lang="zh-CN" altLang="en-US" sz="2400" b="1" dirty="0">
              <a:solidFill>
                <a:srgbClr val="3333F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39939" name="图片 207878" descr="玻利瓦尔"/>
          <p:cNvPicPr/>
          <p:nvPr>
            <p:custDataLst>
              <p:tags r:id="rId5"/>
            </p:custDataLst>
          </p:nvPr>
        </p:nvPicPr>
        <p:blipFill>
          <a:blip r:embed="rId6"/>
          <a:stretch>
            <a:fillRect/>
          </a:stretch>
        </p:blipFill>
        <p:spPr>
          <a:xfrm>
            <a:off x="755650" y="1968500"/>
            <a:ext cx="1939290" cy="2392680"/>
          </a:xfrm>
          <a:prstGeom prst="rect">
            <a:avLst/>
          </a:prstGeom>
          <a:noFill/>
          <a:ln w="2857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</p:pic>
      <p:sp>
        <p:nvSpPr>
          <p:cNvPr id="39940" name="矩形 207879"/>
          <p:cNvSpPr/>
          <p:nvPr>
            <p:custDataLst>
              <p:tags r:id="rId7"/>
            </p:custDataLst>
          </p:nvPr>
        </p:nvSpPr>
        <p:spPr>
          <a:xfrm>
            <a:off x="816610" y="4397375"/>
            <a:ext cx="1878330" cy="387985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noAutofit/>
          </a:bodyPr>
          <a:lstStyle/>
          <a:p>
            <a:pPr algn="ctr">
              <a:spcBef>
                <a:spcPct val="50000"/>
              </a:spcBef>
            </a:pPr>
            <a:r>
              <a:rPr lang="zh-CN" altLang="en-US" sz="2400" b="1" dirty="0">
                <a:solidFill>
                  <a:srgbClr val="3333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玻利瓦尔</a:t>
            </a:r>
            <a:endParaRPr lang="zh-CN" altLang="en-US" sz="2400" b="1" dirty="0">
              <a:solidFill>
                <a:srgbClr val="3333F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8678" name="文本框 22534"/>
          <p:cNvSpPr/>
          <p:nvPr>
            <p:custDataLst>
              <p:tags r:id="rId8"/>
            </p:custDataLst>
          </p:nvPr>
        </p:nvSpPr>
        <p:spPr>
          <a:xfrm>
            <a:off x="5834421" y="1956766"/>
            <a:ext cx="2230755" cy="2404414"/>
          </a:xfrm>
          <a:prstGeom prst="rect">
            <a:avLst/>
          </a:prstGeom>
          <a:noFill/>
          <a:ln w="38100" cap="flat" cmpd="sng">
            <a:solidFill>
              <a:srgbClr val="800000"/>
            </a:solidFill>
            <a:prstDash val="dash"/>
            <a:round/>
            <a:headEnd type="none" w="med" len="med"/>
            <a:tailEnd type="none" w="med" len="med"/>
          </a:ln>
        </p:spPr>
        <p:txBody>
          <a:bodyPr anchor="ctr" anchorCtr="0">
            <a:noAutofit/>
          </a:bodyPr>
          <a:lstStyle/>
          <a:p>
            <a:pPr algn="just">
              <a:lnSpc>
                <a:spcPct val="140000"/>
              </a:lnSpc>
            </a:pPr>
            <a:r>
              <a:rPr lang="zh-CN" altLang="en-US" sz="2400" b="1" dirty="0">
                <a:solidFill>
                  <a:srgbClr val="9933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不畏强暴反抗侵略的决心和勇气，爱国主义精神等。</a:t>
            </a:r>
            <a:endParaRPr lang="zh-CN" altLang="en-US" sz="2400" b="1" dirty="0">
              <a:solidFill>
                <a:srgbClr val="9933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9" name="MH_Entry_2">
            <a:hlinkClick r:id="rId9" action="ppaction://hlinksldjump"/>
          </p:cNvPr>
          <p:cNvSpPr/>
          <p:nvPr>
            <p:custDataLst>
              <p:tags r:id="rId10"/>
            </p:custDataLst>
          </p:nvPr>
        </p:nvSpPr>
        <p:spPr>
          <a:xfrm>
            <a:off x="149009" y="791428"/>
            <a:ext cx="8749665" cy="499383"/>
          </a:xfrm>
          <a:custGeom>
            <a:avLst/>
            <a:gdLst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  <a:gd name="connsiteX6" fmla="*/ 0 w 2520280"/>
              <a:gd name="connsiteY6" fmla="*/ 0 h 1872208"/>
              <a:gd name="connsiteX7" fmla="*/ 0 w 2520280"/>
              <a:gd name="connsiteY7" fmla="*/ 0 h 1872208"/>
              <a:gd name="connsiteX8" fmla="*/ 0 w 2520280"/>
              <a:gd name="connsiteY8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>
              <a:lumMod val="75000"/>
            </a:schemeClr>
          </a:solidFill>
          <a:ln w="12700" cap="sq">
            <a:noFill/>
            <a:prstDash val="dash"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8000" tIns="0" rIns="0" bIns="72000" anchor="ctr"/>
          <a:lstStyle/>
          <a:p>
            <a:pPr algn="ctr">
              <a:defRPr/>
            </a:pPr>
            <a:r>
              <a:rPr lang="zh-CN" altLang="en-US" sz="2800" b="1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新宋体" panose="02010609030101010101" charset="-122"/>
              </a:rPr>
              <a:t>第三篇章</a:t>
            </a:r>
            <a:r>
              <a:rPr lang="en-US" sz="2800" b="1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新宋体" panose="02010609030101010101" charset="-122"/>
              </a:rPr>
              <a:t>  </a:t>
            </a:r>
            <a:r>
              <a:rPr lang="zh-CN" altLang="en-US" sz="2800" b="1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新宋体" panose="02010609030101010101" charset="-122"/>
              </a:rPr>
              <a:t>薪火相传</a:t>
            </a:r>
            <a:r>
              <a:rPr lang="en-US" altLang="zh-CN" sz="2800" b="1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新宋体" panose="02010609030101010101" charset="-122"/>
              </a:rPr>
              <a:t>——</a:t>
            </a:r>
            <a:r>
              <a:rPr lang="zh-CN" altLang="en-US" sz="2800" b="1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新宋体" panose="02010609030101010101" charset="-122"/>
              </a:rPr>
              <a:t>民族解放的斗争精神炳彪</a:t>
            </a:r>
            <a:r>
              <a:rPr lang="zh-CN" altLang="en-US" sz="2800" b="1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新宋体" panose="02010609030101010101" charset="-122"/>
              </a:rPr>
              <a:t>千秋</a:t>
            </a:r>
            <a:endParaRPr lang="zh-CN" altLang="en-US" sz="2800" dirty="0" smtClean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cs typeface="新宋体" panose="0201060903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 fill="hold"/>
                                        <p:tgtEl>
                                          <p:spTgt spid="286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8" grpId="0" bldLvl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文本框 61"/>
          <p:cNvSpPr txBox="1"/>
          <p:nvPr>
            <p:custDataLst>
              <p:tags r:id="rId1"/>
            </p:custDataLst>
          </p:nvPr>
        </p:nvSpPr>
        <p:spPr>
          <a:xfrm>
            <a:off x="2124313" y="2142172"/>
            <a:ext cx="879158" cy="1938020"/>
          </a:xfrm>
          <a:prstGeom prst="rect">
            <a:avLst/>
          </a:prstGeom>
          <a:noFill/>
          <a:ln w="50800" cmpd="sng">
            <a:solidFill>
              <a:schemeClr val="accent1">
                <a:shade val="50000"/>
              </a:schemeClr>
            </a:solidFill>
            <a:prstDash val="solid"/>
          </a:ln>
        </p:spPr>
        <p:txBody>
          <a:bodyPr wrap="square" rtlCol="0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zh-CN" sz="2400" b="1" i="0" u="none" strike="noStrike" kern="1200" cap="none" spc="0" normalizeH="0" baseline="0" noProof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</a:rPr>
              <a:t>殖民地人民的反抗斗争</a:t>
            </a:r>
            <a:endParaRPr kumimoji="0" lang="zh-CN" altLang="zh-CN" sz="2400" b="1" i="0" u="none" strike="noStrike" kern="1200" cap="none" spc="0" normalizeH="0" baseline="0" noProof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4819" name="文本框 62"/>
          <p:cNvSpPr txBox="1"/>
          <p:nvPr>
            <p:custDataLst>
              <p:tags r:id="rId2"/>
            </p:custDataLst>
          </p:nvPr>
        </p:nvSpPr>
        <p:spPr>
          <a:xfrm>
            <a:off x="384810" y="1920240"/>
            <a:ext cx="699770" cy="1938020"/>
          </a:xfrm>
          <a:prstGeom prst="rect">
            <a:avLst/>
          </a:prstGeom>
          <a:noFill/>
          <a:ln w="50800" cmpd="sng">
            <a:solidFill>
              <a:schemeClr val="accent1">
                <a:shade val="50000"/>
              </a:schemeClr>
            </a:solidFill>
            <a:prstDash val="solid"/>
          </a:ln>
        </p:spPr>
        <p:txBody>
          <a:bodyPr wrap="square" rtlCol="0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zh-CN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</a:rPr>
              <a:t>残酷的殖民统治和经济掠夺</a:t>
            </a:r>
            <a:endParaRPr kumimoji="0" lang="zh-CN" altLang="zh-CN" sz="20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4820" name="文本框 63"/>
          <p:cNvSpPr txBox="1"/>
          <p:nvPr>
            <p:custDataLst>
              <p:tags r:id="rId3"/>
            </p:custDataLst>
          </p:nvPr>
        </p:nvSpPr>
        <p:spPr>
          <a:xfrm>
            <a:off x="3923429" y="1817471"/>
            <a:ext cx="1407779" cy="1200329"/>
          </a:xfrm>
          <a:prstGeom prst="rect">
            <a:avLst/>
          </a:prstGeom>
          <a:noFill/>
          <a:ln w="50800" cmpd="sng">
            <a:solidFill>
              <a:schemeClr val="accent1">
                <a:shade val="50000"/>
              </a:schemeClr>
            </a:solidFill>
            <a:prstDash val="solid"/>
          </a:ln>
        </p:spPr>
        <p:txBody>
          <a:bodyPr wrap="square" rtlCol="0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zh-CN" sz="24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</a:rPr>
              <a:t>拉丁美洲独立运动</a:t>
            </a:r>
            <a:endParaRPr kumimoji="0" lang="zh-CN" altLang="zh-CN" sz="2400" b="1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4821" name="文本框 64"/>
          <p:cNvSpPr txBox="1"/>
          <p:nvPr>
            <p:custDataLst>
              <p:tags r:id="rId4"/>
            </p:custDataLst>
          </p:nvPr>
        </p:nvSpPr>
        <p:spPr>
          <a:xfrm>
            <a:off x="3937000" y="3568065"/>
            <a:ext cx="1443990" cy="829945"/>
          </a:xfrm>
          <a:prstGeom prst="rect">
            <a:avLst/>
          </a:prstGeom>
          <a:noFill/>
          <a:ln w="50800" cmpd="sng">
            <a:solidFill>
              <a:schemeClr val="accent1">
                <a:shade val="50000"/>
              </a:schemeClr>
            </a:solidFill>
            <a:prstDash val="solid"/>
          </a:ln>
        </p:spPr>
        <p:txBody>
          <a:bodyPr wrap="square" rtlCol="0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zh-CN" sz="24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</a:rPr>
              <a:t>印度民族大起义</a:t>
            </a:r>
            <a:endParaRPr kumimoji="0" lang="zh-CN" altLang="zh-CN" sz="2400" b="1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4822" name="文本框 65"/>
          <p:cNvSpPr txBox="1"/>
          <p:nvPr>
            <p:custDataLst>
              <p:tags r:id="rId5"/>
            </p:custDataLst>
          </p:nvPr>
        </p:nvSpPr>
        <p:spPr>
          <a:xfrm>
            <a:off x="6732111" y="1819932"/>
            <a:ext cx="2030254" cy="829945"/>
          </a:xfrm>
          <a:prstGeom prst="rect">
            <a:avLst/>
          </a:prstGeom>
          <a:noFill/>
          <a:ln w="50800" cmpd="sng">
            <a:solidFill>
              <a:schemeClr val="accent1">
                <a:shade val="50000"/>
              </a:schemeClr>
            </a:solidFill>
            <a:prstDash val="solid"/>
          </a:ln>
        </p:spPr>
        <p:txBody>
          <a:bodyPr wrap="square" rtlCol="0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zh-CN" sz="24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</a:rPr>
              <a:t>鼓舞了殖民地人民的斗争</a:t>
            </a:r>
            <a:endParaRPr kumimoji="0" lang="zh-CN" altLang="zh-CN" sz="2400" b="1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4823" name="文本框 66"/>
          <p:cNvSpPr txBox="1"/>
          <p:nvPr>
            <p:custDataLst>
              <p:tags r:id="rId6"/>
            </p:custDataLst>
          </p:nvPr>
        </p:nvSpPr>
        <p:spPr>
          <a:xfrm>
            <a:off x="6876415" y="3568065"/>
            <a:ext cx="1819275" cy="829945"/>
          </a:xfrm>
          <a:prstGeom prst="rect">
            <a:avLst/>
          </a:prstGeom>
          <a:noFill/>
          <a:ln w="50800" cmpd="sng">
            <a:solidFill>
              <a:schemeClr val="accent1">
                <a:shade val="50000"/>
              </a:schemeClr>
            </a:solidFill>
            <a:prstDash val="solid"/>
          </a:ln>
        </p:spPr>
        <p:txBody>
          <a:bodyPr wrap="square" rtlCol="0"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zh-CN" sz="24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</a:rPr>
              <a:t>沉重打击了</a:t>
            </a:r>
            <a:endParaRPr kumimoji="0" lang="en-US" altLang="zh-CN" sz="2400" b="1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zh-CN" sz="2400" b="1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</a:rPr>
              <a:t>英国殖民者</a:t>
            </a:r>
            <a:endParaRPr kumimoji="0" lang="zh-CN" altLang="zh-CN" sz="2400" b="1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34825" name="组合 75"/>
          <p:cNvGrpSpPr/>
          <p:nvPr>
            <p:custDataLst>
              <p:tags r:id="rId7"/>
            </p:custDataLst>
          </p:nvPr>
        </p:nvGrpSpPr>
        <p:grpSpPr>
          <a:xfrm>
            <a:off x="1106170" y="2649855"/>
            <a:ext cx="996315" cy="980440"/>
            <a:chOff x="2538" y="4886"/>
            <a:chExt cx="2319" cy="2058"/>
          </a:xfrm>
        </p:grpSpPr>
        <p:cxnSp>
          <p:nvCxnSpPr>
            <p:cNvPr id="34836" name="直接箭头连接符 76"/>
            <p:cNvCxnSpPr/>
            <p:nvPr>
              <p:custDataLst>
                <p:tags r:id="rId8"/>
              </p:custDataLst>
            </p:nvPr>
          </p:nvCxnSpPr>
          <p:spPr>
            <a:xfrm flipH="1" flipV="1">
              <a:off x="2538" y="5817"/>
              <a:ext cx="2319" cy="14"/>
            </a:xfrm>
            <a:prstGeom prst="line">
              <a:avLst/>
            </a:prstGeom>
            <a:noFill/>
            <a:ln w="50800">
              <a:solidFill>
                <a:srgbClr val="89A4A7"/>
              </a:solidFill>
              <a:miter lim="800000"/>
              <a:tailEnd type="arrow"/>
            </a:ln>
          </p:spPr>
        </p:cxnSp>
        <p:sp>
          <p:nvSpPr>
            <p:cNvPr id="34837" name="文本框 77"/>
            <p:cNvSpPr/>
            <p:nvPr>
              <p:custDataLst>
                <p:tags r:id="rId9"/>
              </p:custDataLst>
            </p:nvPr>
          </p:nvSpPr>
          <p:spPr>
            <a:xfrm>
              <a:off x="2538" y="4886"/>
              <a:ext cx="2081" cy="2058"/>
            </a:xfrm>
            <a:prstGeom prst="rect">
              <a:avLst/>
            </a:prstGeom>
            <a:noFill/>
            <a:ln>
              <a:noFill/>
              <a:miter lim="800000"/>
            </a:ln>
          </p:spPr>
          <p:txBody>
            <a:bodyPr>
              <a:noAutofit/>
            </a:bodyPr>
            <a:lstStyle>
              <a:defPPr>
                <a:defRPr lang="en-US"/>
              </a:defPPr>
              <a:lvl1pPr marL="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en-US" altLang="en-US" sz="1800" b="0" i="0" u="none" baseline="0"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4572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en-US" altLang="en-US" sz="1800" b="0" i="0" u="none" baseline="0"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9144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en-US" altLang="en-US" sz="1800" b="0" i="0" u="none" baseline="0"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3716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en-US" altLang="en-US" sz="1800" b="0" i="0" u="none" baseline="0"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18288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en-US" altLang="en-US" sz="1800" b="0" i="0" u="none" baseline="0"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宋体" panose="02010600030101010101" pitchFamily="2" charset="-122"/>
                </a:defRPr>
              </a:lvl5pPr>
            </a:lstStyle>
            <a:p>
              <a:pPr marL="0" lvl="0" indent="0" algn="ctr">
                <a:lnSpc>
                  <a:spcPct val="75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2400" b="1">
                  <a:solidFill>
                    <a:srgbClr val="FF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根本</a:t>
              </a:r>
              <a:endParaRPr lang="zh-CN" altLang="en-US" sz="24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  <a:p>
              <a:pPr marL="0" lvl="0" indent="0" algn="ctr">
                <a:lnSpc>
                  <a:spcPct val="75000"/>
                </a:lnSpc>
                <a:spcBef>
                  <a:spcPct val="0"/>
                </a:spcBef>
                <a:spcAft>
                  <a:spcPct val="0"/>
                </a:spcAft>
              </a:pPr>
              <a:endParaRPr lang="zh-CN" altLang="en-US" sz="24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  <a:p>
              <a:pPr marL="0" lvl="0" indent="0" algn="ctr">
                <a:lnSpc>
                  <a:spcPct val="75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2400" b="1">
                  <a:solidFill>
                    <a:srgbClr val="FF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原因</a:t>
              </a:r>
              <a:endParaRPr lang="zh-CN" altLang="en-US" sz="24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grpSp>
        <p:nvGrpSpPr>
          <p:cNvPr id="34827" name="组合 81"/>
          <p:cNvGrpSpPr/>
          <p:nvPr>
            <p:custDataLst>
              <p:tags r:id="rId10"/>
            </p:custDataLst>
          </p:nvPr>
        </p:nvGrpSpPr>
        <p:grpSpPr>
          <a:xfrm>
            <a:off x="5331619" y="3568303"/>
            <a:ext cx="1533049" cy="481489"/>
            <a:chOff x="11911" y="6132"/>
            <a:chExt cx="3219" cy="1011"/>
          </a:xfrm>
        </p:grpSpPr>
        <p:cxnSp>
          <p:nvCxnSpPr>
            <p:cNvPr id="34832" name="直接箭头连接符 82"/>
            <p:cNvCxnSpPr/>
            <p:nvPr>
              <p:custDataLst>
                <p:tags r:id="rId11"/>
              </p:custDataLst>
            </p:nvPr>
          </p:nvCxnSpPr>
          <p:spPr>
            <a:xfrm flipV="1">
              <a:off x="12178" y="7130"/>
              <a:ext cx="2952" cy="13"/>
            </a:xfrm>
            <a:prstGeom prst="line">
              <a:avLst/>
            </a:prstGeom>
            <a:noFill/>
            <a:ln w="50800">
              <a:solidFill>
                <a:srgbClr val="89A4A7"/>
              </a:solidFill>
              <a:miter lim="800000"/>
              <a:tailEnd type="arrow"/>
            </a:ln>
          </p:spPr>
        </p:cxnSp>
        <p:sp>
          <p:nvSpPr>
            <p:cNvPr id="34833" name="文本框 83"/>
            <p:cNvSpPr/>
            <p:nvPr>
              <p:custDataLst>
                <p:tags r:id="rId12"/>
              </p:custDataLst>
            </p:nvPr>
          </p:nvSpPr>
          <p:spPr>
            <a:xfrm>
              <a:off x="11911" y="6132"/>
              <a:ext cx="2968" cy="967"/>
            </a:xfrm>
            <a:prstGeom prst="rect">
              <a:avLst/>
            </a:prstGeom>
            <a:noFill/>
            <a:ln>
              <a:noFill/>
              <a:miter lim="800000"/>
            </a:ln>
          </p:spPr>
          <p:txBody>
            <a:bodyPr>
              <a:spAutoFit/>
            </a:bodyPr>
            <a:lstStyle>
              <a:defPPr>
                <a:defRPr lang="en-US"/>
              </a:defPPr>
              <a:lvl1pPr marL="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en-US" altLang="en-US" sz="1800" b="0" i="0" u="none" baseline="0"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4572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en-US" altLang="en-US" sz="1800" b="0" i="0" u="none" baseline="0"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9144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en-US" altLang="en-US" sz="1800" b="0" i="0" u="none" baseline="0"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3716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en-US" altLang="en-US" sz="1800" b="0" i="0" u="none" baseline="0"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18288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en-US" altLang="en-US" sz="1800" b="0" i="0" u="none" baseline="0"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宋体" panose="02010600030101010101" pitchFamily="2" charset="-122"/>
                </a:defRPr>
              </a:lvl5pPr>
            </a:lstStyle>
            <a:p>
              <a:pPr marL="0" lvl="0" indent="0" algn="ctr"/>
              <a:r>
                <a:rPr lang="zh-CN" altLang="en-US" sz="2400" b="1">
                  <a:solidFill>
                    <a:srgbClr val="FF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章西女王</a:t>
              </a:r>
              <a:endParaRPr lang="zh-CN" altLang="en-US" sz="24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grpSp>
        <p:nvGrpSpPr>
          <p:cNvPr id="13" name="组合 12"/>
          <p:cNvGrpSpPr/>
          <p:nvPr>
            <p:custDataLst>
              <p:tags r:id="rId13"/>
            </p:custDataLst>
          </p:nvPr>
        </p:nvGrpSpPr>
        <p:grpSpPr>
          <a:xfrm>
            <a:off x="5292090" y="1920240"/>
            <a:ext cx="1464310" cy="728980"/>
            <a:chOff x="8334" y="3024"/>
            <a:chExt cx="2306" cy="1148"/>
          </a:xfrm>
        </p:grpSpPr>
        <p:sp>
          <p:nvSpPr>
            <p:cNvPr id="34835" name="文本框 80"/>
            <p:cNvSpPr/>
            <p:nvPr>
              <p:custDataLst>
                <p:tags r:id="rId14"/>
              </p:custDataLst>
            </p:nvPr>
          </p:nvSpPr>
          <p:spPr>
            <a:xfrm>
              <a:off x="8396" y="3024"/>
              <a:ext cx="2245" cy="1149"/>
            </a:xfrm>
            <a:prstGeom prst="rect">
              <a:avLst/>
            </a:prstGeom>
            <a:noFill/>
            <a:ln>
              <a:noFill/>
              <a:miter lim="800000"/>
            </a:ln>
          </p:spPr>
          <p:txBody>
            <a:bodyPr>
              <a:noAutofit/>
            </a:bodyPr>
            <a:lstStyle>
              <a:defPPr>
                <a:defRPr lang="en-US"/>
              </a:defPPr>
              <a:lvl1pPr marL="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en-US" altLang="en-US" sz="1800" b="0" i="0" u="none" baseline="0"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4572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en-US" altLang="en-US" sz="1800" b="0" i="0" u="none" baseline="0"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9144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en-US" altLang="en-US" sz="1800" b="0" i="0" u="none" baseline="0"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3716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en-US" altLang="en-US" sz="1800" b="0" i="0" u="none" baseline="0"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1828800" indent="0" algn="l" defTabSz="914400" rtl="0" eaLnBrk="0" fontAlgn="base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lang="en-US" altLang="en-US" sz="1800" b="0" i="0" u="none" baseline="0"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宋体" panose="02010600030101010101" pitchFamily="2" charset="-122"/>
                </a:defRPr>
              </a:lvl5pPr>
            </a:lstStyle>
            <a:p>
              <a:pPr marL="0" lvl="0" indent="0" algn="ctr">
                <a:lnSpc>
                  <a:spcPct val="7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2400" b="1">
                  <a:solidFill>
                    <a:srgbClr val="FF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玻利瓦尔</a:t>
              </a:r>
              <a:endParaRPr lang="zh-CN" altLang="en-US" sz="24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  <a:p>
              <a:pPr marL="0" lvl="0" indent="0" algn="ctr">
                <a:lnSpc>
                  <a:spcPct val="70000"/>
                </a:lnSpc>
                <a:spcBef>
                  <a:spcPct val="0"/>
                </a:spcBef>
                <a:spcAft>
                  <a:spcPct val="0"/>
                </a:spcAft>
              </a:pPr>
              <a:endParaRPr lang="zh-CN" altLang="en-US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  <a:p>
              <a:pPr marL="0" lvl="0" indent="0" algn="ctr">
                <a:lnSpc>
                  <a:spcPct val="7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zh-CN" altLang="en-US" sz="2400" b="1">
                  <a:solidFill>
                    <a:srgbClr val="FF0000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圣马丁</a:t>
              </a:r>
              <a:endParaRPr lang="zh-CN" altLang="en-US" sz="2400" b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cxnSp>
          <p:nvCxnSpPr>
            <p:cNvPr id="2" name="直接箭头连接符 82"/>
            <p:cNvCxnSpPr/>
            <p:nvPr>
              <p:custDataLst>
                <p:tags r:id="rId15"/>
              </p:custDataLst>
            </p:nvPr>
          </p:nvCxnSpPr>
          <p:spPr>
            <a:xfrm flipV="1">
              <a:off x="8334" y="3586"/>
              <a:ext cx="2214" cy="10"/>
            </a:xfrm>
            <a:prstGeom prst="line">
              <a:avLst/>
            </a:prstGeom>
            <a:noFill/>
            <a:ln w="50800">
              <a:solidFill>
                <a:srgbClr val="89A4A7"/>
              </a:solidFill>
              <a:miter lim="800000"/>
              <a:tailEnd type="arrow"/>
            </a:ln>
          </p:spPr>
        </p:cxnSp>
      </p:grpSp>
      <p:grpSp>
        <p:nvGrpSpPr>
          <p:cNvPr id="12" name="组合 11"/>
          <p:cNvGrpSpPr/>
          <p:nvPr>
            <p:custDataLst>
              <p:tags r:id="rId16"/>
            </p:custDataLst>
          </p:nvPr>
        </p:nvGrpSpPr>
        <p:grpSpPr>
          <a:xfrm>
            <a:off x="3003420" y="2205196"/>
            <a:ext cx="940565" cy="1871824"/>
            <a:chOff x="4730" y="3473"/>
            <a:chExt cx="1481" cy="2948"/>
          </a:xfrm>
        </p:grpSpPr>
        <p:grpSp>
          <p:nvGrpSpPr>
            <p:cNvPr id="34824" name="组合 67"/>
            <p:cNvGrpSpPr/>
            <p:nvPr>
              <p:custDataLst>
                <p:tags r:id="rId17"/>
              </p:custDataLst>
            </p:nvPr>
          </p:nvGrpSpPr>
          <p:grpSpPr>
            <a:xfrm>
              <a:off x="4730" y="3473"/>
              <a:ext cx="1481" cy="2948"/>
              <a:chOff x="6323" y="3509"/>
              <a:chExt cx="2950" cy="3930"/>
            </a:xfrm>
          </p:grpSpPr>
          <p:cxnSp>
            <p:nvCxnSpPr>
              <p:cNvPr id="34838" name="直接箭头连接符 68"/>
              <p:cNvCxnSpPr>
                <a:stCxn id="34818" idx="3"/>
              </p:cNvCxnSpPr>
              <p:nvPr>
                <p:custDataLst>
                  <p:tags r:id="rId18"/>
                </p:custDataLst>
              </p:nvPr>
            </p:nvCxnSpPr>
            <p:spPr>
              <a:xfrm flipV="1">
                <a:off x="6323" y="5386"/>
                <a:ext cx="1705" cy="24"/>
              </a:xfrm>
              <a:prstGeom prst="line">
                <a:avLst/>
              </a:prstGeom>
              <a:noFill/>
              <a:ln w="50800">
                <a:solidFill>
                  <a:srgbClr val="89A4A7"/>
                </a:solidFill>
                <a:miter lim="800000"/>
                <a:tailEnd type="arrow"/>
              </a:ln>
            </p:spPr>
          </p:cxnSp>
          <p:grpSp>
            <p:nvGrpSpPr>
              <p:cNvPr id="34839" name="组合 69"/>
              <p:cNvGrpSpPr/>
              <p:nvPr>
                <p:custDataLst>
                  <p:tags r:id="rId19"/>
                </p:custDataLst>
              </p:nvPr>
            </p:nvGrpSpPr>
            <p:grpSpPr>
              <a:xfrm>
                <a:off x="7953" y="3509"/>
                <a:ext cx="1320" cy="3930"/>
                <a:chOff x="7953" y="3509"/>
                <a:chExt cx="1320" cy="3930"/>
              </a:xfrm>
            </p:grpSpPr>
            <p:cxnSp>
              <p:nvCxnSpPr>
                <p:cNvPr id="34840" name="直接连接符 70"/>
                <p:cNvCxnSpPr/>
                <p:nvPr>
                  <p:custDataLst>
                    <p:tags r:id="rId20"/>
                  </p:custDataLst>
                </p:nvPr>
              </p:nvCxnSpPr>
              <p:spPr>
                <a:xfrm flipH="1">
                  <a:off x="8081" y="3509"/>
                  <a:ext cx="0" cy="3930"/>
                </a:xfrm>
                <a:prstGeom prst="line">
                  <a:avLst/>
                </a:prstGeom>
                <a:noFill/>
                <a:ln w="50800">
                  <a:solidFill>
                    <a:srgbClr val="89A4A7"/>
                  </a:solidFill>
                  <a:miter lim="800000"/>
                </a:ln>
              </p:spPr>
            </p:cxnSp>
            <p:cxnSp>
              <p:nvCxnSpPr>
                <p:cNvPr id="34841" name="直接连接符 71"/>
                <p:cNvCxnSpPr/>
                <p:nvPr>
                  <p:custDataLst>
                    <p:tags r:id="rId21"/>
                  </p:custDataLst>
                </p:nvPr>
              </p:nvCxnSpPr>
              <p:spPr>
                <a:xfrm>
                  <a:off x="7953" y="3516"/>
                  <a:ext cx="1320" cy="0"/>
                </a:xfrm>
                <a:prstGeom prst="line">
                  <a:avLst/>
                </a:prstGeom>
                <a:noFill/>
                <a:ln w="50800">
                  <a:solidFill>
                    <a:srgbClr val="89A4A7"/>
                  </a:solidFill>
                  <a:miter lim="800000"/>
                </a:ln>
              </p:spPr>
            </p:cxnSp>
            <p:cxnSp>
              <p:nvCxnSpPr>
                <p:cNvPr id="34842" name="直接连接符 74"/>
                <p:cNvCxnSpPr/>
                <p:nvPr>
                  <p:custDataLst>
                    <p:tags r:id="rId22"/>
                  </p:custDataLst>
                </p:nvPr>
              </p:nvCxnSpPr>
              <p:spPr>
                <a:xfrm>
                  <a:off x="7953" y="7381"/>
                  <a:ext cx="1320" cy="0"/>
                </a:xfrm>
                <a:prstGeom prst="line">
                  <a:avLst/>
                </a:prstGeom>
                <a:noFill/>
                <a:ln w="50800">
                  <a:solidFill>
                    <a:srgbClr val="89A4A7"/>
                  </a:solidFill>
                  <a:miter lim="800000"/>
                </a:ln>
              </p:spPr>
            </p:cxnSp>
          </p:grpSp>
        </p:grpSp>
        <p:sp>
          <p:nvSpPr>
            <p:cNvPr id="4" name="文本框 3"/>
            <p:cNvSpPr txBox="1"/>
            <p:nvPr>
              <p:custDataLst>
                <p:tags r:id="rId23"/>
              </p:custDataLst>
            </p:nvPr>
          </p:nvSpPr>
          <p:spPr>
            <a:xfrm>
              <a:off x="4764" y="4153"/>
              <a:ext cx="798" cy="1310"/>
            </a:xfrm>
            <a:prstGeom prst="rect">
              <a:avLst/>
            </a:prstGeom>
            <a:noFill/>
          </p:spPr>
          <p:txBody>
            <a:bodyPr wrap="square" rtlCol="0" anchor="ctr" anchorCtr="0">
              <a:noAutofit/>
            </a:bodyPr>
            <a:lstStyle/>
            <a:p>
              <a:pPr algn="ctr">
                <a:lnSpc>
                  <a:spcPct val="150000"/>
                </a:lnSpc>
                <a:spcBef>
                  <a:spcPts val="50"/>
                </a:spcBef>
                <a:spcAft>
                  <a:spcPct val="0"/>
                </a:spcAft>
              </a:pPr>
              <a:r>
                <a:rPr lang="zh-CN" altLang="en-US" sz="2400" b="1" dirty="0">
                  <a:latin typeface="黑体" panose="02010609060101010101" pitchFamily="49" charset="-122"/>
                  <a:ea typeface="黑体" panose="02010609060101010101" pitchFamily="49" charset="-122"/>
                </a:rPr>
                <a:t>表</a:t>
              </a:r>
              <a:endPara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endParaRPr>
            </a:p>
            <a:p>
              <a:pPr algn="ctr">
                <a:lnSpc>
                  <a:spcPct val="150000"/>
                </a:lnSpc>
                <a:spcBef>
                  <a:spcPts val="50"/>
                </a:spcBef>
                <a:spcAft>
                  <a:spcPct val="0"/>
                </a:spcAft>
              </a:pPr>
              <a:r>
                <a:rPr lang="zh-CN" altLang="en-US" sz="2400" b="1" dirty="0">
                  <a:latin typeface="黑体" panose="02010609060101010101" pitchFamily="49" charset="-122"/>
                  <a:ea typeface="黑体" panose="02010609060101010101" pitchFamily="49" charset="-122"/>
                </a:rPr>
                <a:t>现</a:t>
              </a:r>
              <a:endPara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8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4" dur="1000"/>
                                        <p:tgtEl>
                                          <p:spTgt spid="348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4" dur="1000"/>
                                        <p:tgtEl>
                                          <p:spTgt spid="348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42" dur="1000"/>
                                        <p:tgtEl>
                                          <p:spTgt spid="348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18" grpId="0" bldLvl="0" animBg="1"/>
      <p:bldP spid="34819" grpId="0" bldLvl="0" animBg="1"/>
      <p:bldP spid="34820" grpId="0" bldLvl="0" animBg="1"/>
      <p:bldP spid="34821" grpId="0" bldLvl="0" animBg="1"/>
      <p:bldP spid="34822" grpId="0" bldLvl="0" animBg="1"/>
      <p:bldP spid="34823" grpId="0" bldLvl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251460" y="915566"/>
            <a:ext cx="8660130" cy="3816424"/>
          </a:xfrm>
          <a:prstGeom prst="rect">
            <a:avLst/>
          </a:prstGeom>
          <a:noFill/>
          <a:ln w="9525">
            <a:noFill/>
          </a:ln>
        </p:spPr>
        <p:txBody>
          <a:bodyPr>
            <a:noAutofit/>
          </a:bodyPr>
          <a:lstStyle/>
          <a:p>
            <a:pPr algn="just">
              <a:lnSpc>
                <a:spcPct val="150000"/>
              </a:lnSpc>
            </a:pPr>
            <a:r>
              <a:rPr lang="en-US" sz="2000" dirty="0">
                <a:latin typeface="黑体" panose="02010609060101010101" pitchFamily="49" charset="-122"/>
                <a:ea typeface="黑体" panose="02010609060101010101" pitchFamily="49" charset="-122"/>
                <a:cs typeface="新宋体" panose="02010609030101010101" charset="-122"/>
              </a:rPr>
              <a:t>1</a:t>
            </a:r>
            <a:r>
              <a:rPr lang="zh-CN" sz="2000" dirty="0">
                <a:latin typeface="黑体" panose="02010609060101010101" pitchFamily="49" charset="-122"/>
                <a:ea typeface="黑体" panose="02010609060101010101" pitchFamily="49" charset="-122"/>
                <a:cs typeface="新宋体" panose="02010609030101010101" charset="-122"/>
              </a:rPr>
              <a:t>．（</a:t>
            </a:r>
            <a:r>
              <a:rPr lang="en-US" sz="2000" dirty="0">
                <a:latin typeface="黑体" panose="02010609060101010101" pitchFamily="49" charset="-122"/>
                <a:ea typeface="黑体" panose="02010609060101010101" pitchFamily="49" charset="-122"/>
                <a:cs typeface="新宋体" panose="02010609030101010101" charset="-122"/>
              </a:rPr>
              <a:t>2023</a:t>
            </a:r>
            <a:r>
              <a:rPr lang="zh-CN" sz="2000" dirty="0">
                <a:latin typeface="黑体" panose="02010609060101010101" pitchFamily="49" charset="-122"/>
                <a:ea typeface="黑体" panose="02010609060101010101" pitchFamily="49" charset="-122"/>
                <a:cs typeface="新宋体" panose="02010609030101010101" charset="-122"/>
              </a:rPr>
              <a:t>上</a:t>
            </a:r>
            <a:r>
              <a:rPr lang="en-US" sz="2000" dirty="0">
                <a:latin typeface="黑体" panose="02010609060101010101" pitchFamily="49" charset="-122"/>
                <a:ea typeface="黑体" panose="02010609060101010101" pitchFamily="49" charset="-122"/>
                <a:cs typeface="新宋体" panose="02010609030101010101" charset="-122"/>
              </a:rPr>
              <a:t>·</a:t>
            </a:r>
            <a:r>
              <a:rPr lang="zh-CN" sz="2000" dirty="0">
                <a:latin typeface="黑体" panose="02010609060101010101" pitchFamily="49" charset="-122"/>
                <a:ea typeface="黑体" panose="02010609060101010101" pitchFamily="49" charset="-122"/>
                <a:cs typeface="新宋体" panose="02010609030101010101" charset="-122"/>
              </a:rPr>
              <a:t>江苏淮安</a:t>
            </a:r>
            <a:r>
              <a:rPr lang="en-US" sz="2000" dirty="0">
                <a:latin typeface="黑体" panose="02010609060101010101" pitchFamily="49" charset="-122"/>
                <a:ea typeface="黑体" panose="02010609060101010101" pitchFamily="49" charset="-122"/>
                <a:cs typeface="新宋体" panose="02010609030101010101" charset="-122"/>
              </a:rPr>
              <a:t>·</a:t>
            </a:r>
            <a:r>
              <a:rPr lang="zh-CN" sz="2000" dirty="0">
                <a:latin typeface="黑体" panose="02010609060101010101" pitchFamily="49" charset="-122"/>
                <a:ea typeface="黑体" panose="02010609060101010101" pitchFamily="49" charset="-122"/>
                <a:cs typeface="新宋体" panose="02010609030101010101" charset="-122"/>
              </a:rPr>
              <a:t>期中）印度有很多以章西女王名字命名的军队名称、街道、女子学校、社团组织等；美国有以</a:t>
            </a:r>
            <a:r>
              <a:rPr lang="en-US" sz="2000" dirty="0">
                <a:latin typeface="黑体" panose="02010609060101010101" pitchFamily="49" charset="-122"/>
                <a:ea typeface="黑体" panose="02010609060101010101" pitchFamily="49" charset="-122"/>
                <a:cs typeface="新宋体" panose="02010609030101010101" charset="-122"/>
              </a:rPr>
              <a:t>“</a:t>
            </a:r>
            <a:r>
              <a:rPr lang="zh-CN" sz="2000" dirty="0">
                <a:latin typeface="黑体" panose="02010609060101010101" pitchFamily="49" charset="-122"/>
                <a:ea typeface="黑体" panose="02010609060101010101" pitchFamily="49" charset="-122"/>
                <a:cs typeface="新宋体" panose="02010609030101010101" charset="-122"/>
              </a:rPr>
              <a:t>华盛顿</a:t>
            </a:r>
            <a:r>
              <a:rPr lang="en-US" sz="2000" dirty="0">
                <a:latin typeface="黑体" panose="02010609060101010101" pitchFamily="49" charset="-122"/>
                <a:ea typeface="黑体" panose="02010609060101010101" pitchFamily="49" charset="-122"/>
                <a:cs typeface="新宋体" panose="02010609030101010101" charset="-122"/>
              </a:rPr>
              <a:t>”</a:t>
            </a:r>
            <a:r>
              <a:rPr lang="zh-CN" sz="2000" dirty="0">
                <a:latin typeface="黑体" panose="02010609060101010101" pitchFamily="49" charset="-122"/>
                <a:ea typeface="黑体" panose="02010609060101010101" pitchFamily="49" charset="-122"/>
                <a:cs typeface="新宋体" panose="02010609030101010101" charset="-122"/>
              </a:rPr>
              <a:t>命名的州、市、县、镇、大学等；拉丁美洲有以玻利瓦尔名字命名的国家、城市、街道、广场等。之所以纪念这些人物，是因为他们的共同点在于（</a:t>
            </a:r>
            <a:r>
              <a:rPr lang="en-US" sz="2000" dirty="0">
                <a:latin typeface="黑体" panose="02010609060101010101" pitchFamily="49" charset="-122"/>
                <a:ea typeface="黑体" panose="02010609060101010101" pitchFamily="49" charset="-122"/>
                <a:cs typeface="新宋体" panose="02010609030101010101" charset="-122"/>
              </a:rPr>
              <a:t>  </a:t>
            </a:r>
            <a:r>
              <a:rPr lang="en-US" sz="2000" dirty="0" smtClean="0">
                <a:latin typeface="黑体" panose="02010609060101010101" pitchFamily="49" charset="-122"/>
                <a:ea typeface="黑体" panose="02010609060101010101" pitchFamily="49" charset="-122"/>
                <a:cs typeface="新宋体" panose="02010609030101010101" charset="-122"/>
              </a:rPr>
              <a:t>   </a:t>
            </a:r>
            <a:r>
              <a:rPr lang="zh-CN" sz="2000" dirty="0">
                <a:latin typeface="黑体" panose="02010609060101010101" pitchFamily="49" charset="-122"/>
                <a:ea typeface="黑体" panose="02010609060101010101" pitchFamily="49" charset="-122"/>
                <a:cs typeface="新宋体" panose="02010609030101010101" charset="-122"/>
              </a:rPr>
              <a:t>）</a:t>
            </a:r>
            <a:endParaRPr lang="en-US" sz="2000" dirty="0">
              <a:latin typeface="黑体" panose="02010609060101010101" pitchFamily="49" charset="-122"/>
              <a:ea typeface="黑体" panose="02010609060101010101" pitchFamily="49" charset="-122"/>
              <a:cs typeface="新宋体" panose="02010609030101010101" charset="-122"/>
            </a:endParaRPr>
          </a:p>
          <a:p>
            <a:pPr algn="just">
              <a:lnSpc>
                <a:spcPct val="150000"/>
              </a:lnSpc>
            </a:pPr>
            <a:r>
              <a:rPr lang="en-US" sz="2000" dirty="0">
                <a:latin typeface="黑体" panose="02010609060101010101" pitchFamily="49" charset="-122"/>
                <a:ea typeface="黑体" panose="02010609060101010101" pitchFamily="49" charset="-122"/>
                <a:cs typeface="新宋体" panose="02010609030101010101" charset="-122"/>
              </a:rPr>
              <a:t>A</a:t>
            </a:r>
            <a:r>
              <a:rPr lang="zh-CN" sz="2000" dirty="0">
                <a:latin typeface="黑体" panose="02010609060101010101" pitchFamily="49" charset="-122"/>
                <a:ea typeface="黑体" panose="02010609060101010101" pitchFamily="49" charset="-122"/>
                <a:cs typeface="新宋体" panose="02010609030101010101" charset="-122"/>
              </a:rPr>
              <a:t>．都领导人民反抗英国殖民者</a:t>
            </a:r>
            <a:r>
              <a:rPr lang="en-US" sz="2000" dirty="0">
                <a:latin typeface="黑体" panose="02010609060101010101" pitchFamily="49" charset="-122"/>
                <a:ea typeface="黑体" panose="02010609060101010101" pitchFamily="49" charset="-122"/>
                <a:cs typeface="新宋体" panose="02010609030101010101" charset="-122"/>
              </a:rPr>
              <a:t>	</a:t>
            </a:r>
            <a:endParaRPr lang="en-US" sz="2000" dirty="0" smtClean="0">
              <a:latin typeface="黑体" panose="02010609060101010101" pitchFamily="49" charset="-122"/>
              <a:ea typeface="黑体" panose="02010609060101010101" pitchFamily="49" charset="-122"/>
              <a:cs typeface="新宋体" panose="02010609030101010101" charset="-122"/>
            </a:endParaRPr>
          </a:p>
          <a:p>
            <a:pPr algn="just">
              <a:lnSpc>
                <a:spcPct val="150000"/>
              </a:lnSpc>
            </a:pPr>
            <a:r>
              <a:rPr lang="en-US" sz="2000" dirty="0" smtClean="0">
                <a:latin typeface="黑体" panose="02010609060101010101" pitchFamily="49" charset="-122"/>
                <a:ea typeface="黑体" panose="02010609060101010101" pitchFamily="49" charset="-122"/>
                <a:cs typeface="新宋体" panose="02010609030101010101" charset="-122"/>
              </a:rPr>
              <a:t>B</a:t>
            </a:r>
            <a:r>
              <a:rPr lang="zh-CN" sz="2000" dirty="0">
                <a:latin typeface="黑体" panose="02010609060101010101" pitchFamily="49" charset="-122"/>
                <a:ea typeface="黑体" panose="02010609060101010101" pitchFamily="49" charset="-122"/>
                <a:cs typeface="新宋体" panose="02010609030101010101" charset="-122"/>
              </a:rPr>
              <a:t>．都使国家获得了民族的独立</a:t>
            </a:r>
            <a:endParaRPr lang="en-US" sz="2000" dirty="0">
              <a:latin typeface="黑体" panose="02010609060101010101" pitchFamily="49" charset="-122"/>
              <a:ea typeface="黑体" panose="02010609060101010101" pitchFamily="49" charset="-122"/>
              <a:cs typeface="新宋体" panose="02010609030101010101" charset="-122"/>
            </a:endParaRPr>
          </a:p>
          <a:p>
            <a:pPr algn="just">
              <a:lnSpc>
                <a:spcPct val="150000"/>
              </a:lnSpc>
            </a:pPr>
            <a:r>
              <a:rPr lang="en-US" sz="2000" dirty="0">
                <a:latin typeface="黑体" panose="02010609060101010101" pitchFamily="49" charset="-122"/>
                <a:ea typeface="黑体" panose="02010609060101010101" pitchFamily="49" charset="-122"/>
                <a:cs typeface="新宋体" panose="02010609030101010101" charset="-122"/>
              </a:rPr>
              <a:t>C</a:t>
            </a:r>
            <a:r>
              <a:rPr lang="zh-CN" sz="2000" dirty="0">
                <a:latin typeface="黑体" panose="02010609060101010101" pitchFamily="49" charset="-122"/>
                <a:ea typeface="黑体" panose="02010609060101010101" pitchFamily="49" charset="-122"/>
                <a:cs typeface="新宋体" panose="02010609030101010101" charset="-122"/>
              </a:rPr>
              <a:t>．都是资产阶级革命</a:t>
            </a:r>
            <a:r>
              <a:rPr lang="en-US" sz="2000" dirty="0">
                <a:latin typeface="黑体" panose="02010609060101010101" pitchFamily="49" charset="-122"/>
                <a:ea typeface="黑体" panose="02010609060101010101" pitchFamily="49" charset="-122"/>
                <a:cs typeface="新宋体" panose="02010609030101010101" charset="-122"/>
              </a:rPr>
              <a:t>	        </a:t>
            </a:r>
            <a:endParaRPr lang="en-US" sz="2000" dirty="0" smtClean="0">
              <a:latin typeface="黑体" panose="02010609060101010101" pitchFamily="49" charset="-122"/>
              <a:ea typeface="黑体" panose="02010609060101010101" pitchFamily="49" charset="-122"/>
              <a:cs typeface="新宋体" panose="02010609030101010101" charset="-122"/>
            </a:endParaRPr>
          </a:p>
          <a:p>
            <a:pPr algn="just">
              <a:lnSpc>
                <a:spcPct val="150000"/>
              </a:lnSpc>
            </a:pPr>
            <a:r>
              <a:rPr lang="en-US" sz="2000" dirty="0" smtClean="0">
                <a:latin typeface="黑体" panose="02010609060101010101" pitchFamily="49" charset="-122"/>
                <a:ea typeface="黑体" panose="02010609060101010101" pitchFamily="49" charset="-122"/>
                <a:cs typeface="新宋体" panose="02010609030101010101" charset="-122"/>
              </a:rPr>
              <a:t>D</a:t>
            </a:r>
            <a:r>
              <a:rPr lang="zh-CN" sz="2000" dirty="0">
                <a:latin typeface="黑体" panose="02010609060101010101" pitchFamily="49" charset="-122"/>
                <a:ea typeface="黑体" panose="02010609060101010101" pitchFamily="49" charset="-122"/>
                <a:cs typeface="新宋体" panose="02010609030101010101" charset="-122"/>
              </a:rPr>
              <a:t>．领导殖民地人民反抗殖民</a:t>
            </a:r>
            <a:r>
              <a:rPr lang="zh-CN" sz="2000" dirty="0" smtClean="0">
                <a:latin typeface="黑体" panose="02010609060101010101" pitchFamily="49" charset="-122"/>
                <a:ea typeface="黑体" panose="02010609060101010101" pitchFamily="49" charset="-122"/>
                <a:cs typeface="新宋体" panose="02010609030101010101" charset="-122"/>
              </a:rPr>
              <a:t>统治</a:t>
            </a:r>
            <a:endParaRPr lang="en-US" sz="2000" dirty="0">
              <a:latin typeface="黑体" panose="02010609060101010101" pitchFamily="49" charset="-122"/>
              <a:ea typeface="黑体" panose="02010609060101010101" pitchFamily="49" charset="-122"/>
              <a:cs typeface="新宋体" panose="02010609030101010101" charset="-122"/>
            </a:endParaRPr>
          </a:p>
        </p:txBody>
      </p:sp>
      <p:sp>
        <p:nvSpPr>
          <p:cNvPr id="5" name="文本框 4"/>
          <p:cNvSpPr txBox="1"/>
          <p:nvPr>
            <p:custDataLst>
              <p:tags r:id="rId1"/>
            </p:custDataLst>
          </p:nvPr>
        </p:nvSpPr>
        <p:spPr>
          <a:xfrm>
            <a:off x="5708491" y="2315835"/>
            <a:ext cx="1167765" cy="97599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/>
            <a:r>
              <a:rPr lang="en-US" altLang="zh-CN" sz="28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D</a:t>
            </a:r>
            <a:endParaRPr lang="en-US" altLang="zh-CN" sz="2800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5" grpId="1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303369" y="1028343"/>
            <a:ext cx="8569012" cy="3600172"/>
          </a:xfrm>
          <a:prstGeom prst="rect">
            <a:avLst/>
          </a:prstGeom>
          <a:noFill/>
          <a:ln w="9525">
            <a:noFill/>
          </a:ln>
        </p:spPr>
        <p:txBody>
          <a:bodyPr>
            <a:noAutofit/>
          </a:bodyPr>
          <a:lstStyle/>
          <a:p>
            <a:pPr algn="just">
              <a:lnSpc>
                <a:spcPct val="150000"/>
              </a:lnSpc>
            </a:pPr>
            <a:r>
              <a:rPr lang="en-US" sz="2000" dirty="0" smtClean="0">
                <a:latin typeface="黑体" panose="02010609060101010101" pitchFamily="49" charset="-122"/>
                <a:ea typeface="黑体" panose="02010609060101010101" pitchFamily="49" charset="-122"/>
                <a:cs typeface="新宋体" panose="02010609030101010101" charset="-122"/>
              </a:rPr>
              <a:t>2</a:t>
            </a:r>
            <a:r>
              <a:rPr lang="zh-CN" sz="2000" dirty="0">
                <a:latin typeface="黑体" panose="02010609060101010101" pitchFamily="49" charset="-122"/>
                <a:ea typeface="黑体" panose="02010609060101010101" pitchFamily="49" charset="-122"/>
                <a:cs typeface="新宋体" panose="02010609030101010101" charset="-122"/>
              </a:rPr>
              <a:t>．（</a:t>
            </a:r>
            <a:r>
              <a:rPr lang="en-US" sz="2000" dirty="0">
                <a:latin typeface="黑体" panose="02010609060101010101" pitchFamily="49" charset="-122"/>
                <a:ea typeface="黑体" panose="02010609060101010101" pitchFamily="49" charset="-122"/>
                <a:cs typeface="新宋体" panose="02010609030101010101" charset="-122"/>
              </a:rPr>
              <a:t>2023</a:t>
            </a:r>
            <a:r>
              <a:rPr lang="zh-CN" sz="2000" dirty="0">
                <a:latin typeface="黑体" panose="02010609060101010101" pitchFamily="49" charset="-122"/>
                <a:ea typeface="黑体" panose="02010609060101010101" pitchFamily="49" charset="-122"/>
                <a:cs typeface="新宋体" panose="02010609030101010101" charset="-122"/>
              </a:rPr>
              <a:t>上</a:t>
            </a:r>
            <a:r>
              <a:rPr lang="en-US" sz="2000" dirty="0">
                <a:latin typeface="黑体" panose="02010609060101010101" pitchFamily="49" charset="-122"/>
                <a:ea typeface="黑体" panose="02010609060101010101" pitchFamily="49" charset="-122"/>
                <a:cs typeface="新宋体" panose="02010609030101010101" charset="-122"/>
              </a:rPr>
              <a:t>·</a:t>
            </a:r>
            <a:r>
              <a:rPr lang="zh-CN" sz="2000" dirty="0">
                <a:latin typeface="黑体" panose="02010609060101010101" pitchFamily="49" charset="-122"/>
                <a:ea typeface="黑体" panose="02010609060101010101" pitchFamily="49" charset="-122"/>
                <a:cs typeface="新宋体" panose="02010609030101010101" charset="-122"/>
              </a:rPr>
              <a:t>湖北襄阳</a:t>
            </a:r>
            <a:r>
              <a:rPr lang="en-US" sz="2000" dirty="0">
                <a:latin typeface="黑体" panose="02010609060101010101" pitchFamily="49" charset="-122"/>
                <a:ea typeface="黑体" panose="02010609060101010101" pitchFamily="49" charset="-122"/>
                <a:cs typeface="新宋体" panose="02010609030101010101" charset="-122"/>
              </a:rPr>
              <a:t>·</a:t>
            </a:r>
            <a:r>
              <a:rPr lang="zh-CN" sz="2000" dirty="0">
                <a:latin typeface="黑体" panose="02010609060101010101" pitchFamily="49" charset="-122"/>
                <a:ea typeface="黑体" panose="02010609060101010101" pitchFamily="49" charset="-122"/>
                <a:cs typeface="新宋体" panose="02010609030101010101" charset="-122"/>
              </a:rPr>
              <a:t>期中）如果要为</a:t>
            </a:r>
            <a:r>
              <a:rPr lang="en-US" sz="2000" dirty="0">
                <a:latin typeface="黑体" panose="02010609060101010101" pitchFamily="49" charset="-122"/>
                <a:ea typeface="黑体" panose="02010609060101010101" pitchFamily="49" charset="-122"/>
                <a:cs typeface="新宋体" panose="02010609030101010101" charset="-122"/>
              </a:rPr>
              <a:t>“</a:t>
            </a:r>
            <a:r>
              <a:rPr lang="zh-CN" sz="2000" dirty="0">
                <a:latin typeface="黑体" panose="02010609060101010101" pitchFamily="49" charset="-122"/>
                <a:ea typeface="黑体" panose="02010609060101010101" pitchFamily="49" charset="-122"/>
                <a:cs typeface="新宋体" panose="02010609030101010101" charset="-122"/>
              </a:rPr>
              <a:t>玻利瓦尔和章西女王的反抗活动</a:t>
            </a:r>
            <a:r>
              <a:rPr lang="en-US" sz="2000" dirty="0">
                <a:latin typeface="黑体" panose="02010609060101010101" pitchFamily="49" charset="-122"/>
                <a:ea typeface="黑体" panose="02010609060101010101" pitchFamily="49" charset="-122"/>
                <a:cs typeface="新宋体" panose="02010609030101010101" charset="-122"/>
              </a:rPr>
              <a:t>”</a:t>
            </a:r>
            <a:r>
              <a:rPr lang="zh-CN" sz="2000" dirty="0">
                <a:latin typeface="黑体" panose="02010609060101010101" pitchFamily="49" charset="-122"/>
                <a:ea typeface="黑体" panose="02010609060101010101" pitchFamily="49" charset="-122"/>
                <a:cs typeface="新宋体" panose="02010609030101010101" charset="-122"/>
              </a:rPr>
              <a:t>相关内容归纳学习主题，其名称应是（</a:t>
            </a:r>
            <a:r>
              <a:rPr lang="en-US" sz="2000" dirty="0">
                <a:latin typeface="黑体" panose="02010609060101010101" pitchFamily="49" charset="-122"/>
                <a:ea typeface="黑体" panose="02010609060101010101" pitchFamily="49" charset="-122"/>
                <a:cs typeface="新宋体" panose="02010609030101010101" charset="-122"/>
              </a:rPr>
              <a:t>  </a:t>
            </a:r>
            <a:r>
              <a:rPr lang="en-US" sz="2000" dirty="0" smtClean="0">
                <a:latin typeface="黑体" panose="02010609060101010101" pitchFamily="49" charset="-122"/>
                <a:ea typeface="黑体" panose="02010609060101010101" pitchFamily="49" charset="-122"/>
                <a:cs typeface="新宋体" panose="02010609030101010101" charset="-122"/>
              </a:rPr>
              <a:t>   </a:t>
            </a:r>
            <a:r>
              <a:rPr lang="zh-CN" sz="2000" dirty="0">
                <a:latin typeface="黑体" panose="02010609060101010101" pitchFamily="49" charset="-122"/>
                <a:ea typeface="黑体" panose="02010609060101010101" pitchFamily="49" charset="-122"/>
                <a:cs typeface="新宋体" panose="02010609030101010101" charset="-122"/>
              </a:rPr>
              <a:t>）</a:t>
            </a:r>
            <a:endParaRPr lang="en-US" sz="2000" dirty="0">
              <a:latin typeface="黑体" panose="02010609060101010101" pitchFamily="49" charset="-122"/>
              <a:ea typeface="黑体" panose="02010609060101010101" pitchFamily="49" charset="-122"/>
              <a:cs typeface="新宋体" panose="02010609030101010101" charset="-122"/>
            </a:endParaRPr>
          </a:p>
          <a:p>
            <a:pPr algn="just">
              <a:lnSpc>
                <a:spcPct val="150000"/>
              </a:lnSpc>
            </a:pPr>
            <a:r>
              <a:rPr lang="en-US" sz="2000" dirty="0">
                <a:latin typeface="黑体" panose="02010609060101010101" pitchFamily="49" charset="-122"/>
                <a:ea typeface="黑体" panose="02010609060101010101" pitchFamily="49" charset="-122"/>
                <a:cs typeface="新宋体" panose="02010609030101010101" charset="-122"/>
              </a:rPr>
              <a:t>A</a:t>
            </a:r>
            <a:r>
              <a:rPr lang="zh-CN" sz="2000" dirty="0">
                <a:latin typeface="黑体" panose="02010609060101010101" pitchFamily="49" charset="-122"/>
                <a:ea typeface="黑体" panose="02010609060101010101" pitchFamily="49" charset="-122"/>
                <a:cs typeface="新宋体" panose="02010609030101010101" charset="-122"/>
              </a:rPr>
              <a:t>．走向近代</a:t>
            </a:r>
            <a:r>
              <a:rPr lang="en-US" sz="2000" dirty="0">
                <a:latin typeface="黑体" panose="02010609060101010101" pitchFamily="49" charset="-122"/>
                <a:ea typeface="黑体" panose="02010609060101010101" pitchFamily="49" charset="-122"/>
                <a:cs typeface="新宋体" panose="02010609030101010101" charset="-122"/>
              </a:rPr>
              <a:t>	           </a:t>
            </a:r>
            <a:r>
              <a:rPr lang="en-US" sz="2000" dirty="0" smtClean="0">
                <a:latin typeface="黑体" panose="02010609060101010101" pitchFamily="49" charset="-122"/>
                <a:ea typeface="黑体" panose="02010609060101010101" pitchFamily="49" charset="-122"/>
                <a:cs typeface="新宋体" panose="02010609030101010101" charset="-122"/>
              </a:rPr>
              <a:t>          B</a:t>
            </a:r>
            <a:r>
              <a:rPr lang="zh-CN" sz="2000" dirty="0">
                <a:latin typeface="黑体" panose="02010609060101010101" pitchFamily="49" charset="-122"/>
                <a:ea typeface="黑体" panose="02010609060101010101" pitchFamily="49" charset="-122"/>
                <a:cs typeface="新宋体" panose="02010609030101010101" charset="-122"/>
              </a:rPr>
              <a:t>．资本主义制度的巩固与发展</a:t>
            </a:r>
            <a:endParaRPr lang="en-US" sz="2000" dirty="0">
              <a:latin typeface="黑体" panose="02010609060101010101" pitchFamily="49" charset="-122"/>
              <a:ea typeface="黑体" panose="02010609060101010101" pitchFamily="49" charset="-122"/>
              <a:cs typeface="新宋体" panose="02010609030101010101" charset="-122"/>
            </a:endParaRPr>
          </a:p>
          <a:p>
            <a:pPr algn="just">
              <a:lnSpc>
                <a:spcPct val="150000"/>
              </a:lnSpc>
            </a:pPr>
            <a:r>
              <a:rPr lang="en-US" sz="2000" dirty="0">
                <a:latin typeface="黑体" panose="02010609060101010101" pitchFamily="49" charset="-122"/>
                <a:ea typeface="黑体" panose="02010609060101010101" pitchFamily="49" charset="-122"/>
                <a:cs typeface="新宋体" panose="02010609030101010101" charset="-122"/>
              </a:rPr>
              <a:t>C</a:t>
            </a:r>
            <a:r>
              <a:rPr lang="zh-CN" sz="2000" dirty="0">
                <a:latin typeface="黑体" panose="02010609060101010101" pitchFamily="49" charset="-122"/>
                <a:ea typeface="黑体" panose="02010609060101010101" pitchFamily="49" charset="-122"/>
                <a:cs typeface="新宋体" panose="02010609030101010101" charset="-122"/>
              </a:rPr>
              <a:t>．殖民地人民的反抗斗争</a:t>
            </a:r>
            <a:r>
              <a:rPr lang="en-US" sz="2000" dirty="0">
                <a:latin typeface="黑体" panose="02010609060101010101" pitchFamily="49" charset="-122"/>
                <a:ea typeface="黑体" panose="02010609060101010101" pitchFamily="49" charset="-122"/>
                <a:cs typeface="新宋体" panose="02010609030101010101" charset="-122"/>
              </a:rPr>
              <a:t>	    </a:t>
            </a:r>
            <a:r>
              <a:rPr lang="en-US" sz="2000" dirty="0" smtClean="0">
                <a:latin typeface="黑体" panose="02010609060101010101" pitchFamily="49" charset="-122"/>
                <a:ea typeface="黑体" panose="02010609060101010101" pitchFamily="49" charset="-122"/>
                <a:cs typeface="新宋体" panose="02010609030101010101" charset="-122"/>
              </a:rPr>
              <a:t>   D</a:t>
            </a:r>
            <a:r>
              <a:rPr lang="zh-CN" sz="2000" dirty="0">
                <a:latin typeface="黑体" panose="02010609060101010101" pitchFamily="49" charset="-122"/>
                <a:ea typeface="黑体" panose="02010609060101010101" pitchFamily="49" charset="-122"/>
                <a:cs typeface="新宋体" panose="02010609030101010101" charset="-122"/>
              </a:rPr>
              <a:t>．国际共产主义运动的兴起</a:t>
            </a:r>
            <a:endParaRPr lang="en-US" sz="2000" dirty="0">
              <a:latin typeface="黑体" panose="02010609060101010101" pitchFamily="49" charset="-122"/>
              <a:ea typeface="黑体" panose="02010609060101010101" pitchFamily="49" charset="-122"/>
              <a:cs typeface="新宋体" panose="02010609030101010101" charset="-122"/>
            </a:endParaRPr>
          </a:p>
          <a:p>
            <a:pPr algn="just">
              <a:lnSpc>
                <a:spcPct val="150000"/>
              </a:lnSpc>
            </a:pPr>
            <a:r>
              <a:rPr lang="en-US" sz="2000" dirty="0">
                <a:latin typeface="黑体" panose="02010609060101010101" pitchFamily="49" charset="-122"/>
                <a:ea typeface="黑体" panose="02010609060101010101" pitchFamily="49" charset="-122"/>
                <a:cs typeface="新宋体" panose="02010609030101010101" charset="-122"/>
              </a:rPr>
              <a:t>3</a:t>
            </a:r>
            <a:r>
              <a:rPr lang="zh-CN" sz="2000" dirty="0">
                <a:latin typeface="黑体" panose="02010609060101010101" pitchFamily="49" charset="-122"/>
                <a:ea typeface="黑体" panose="02010609060101010101" pitchFamily="49" charset="-122"/>
                <a:cs typeface="新宋体" panose="02010609030101010101" charset="-122"/>
              </a:rPr>
              <a:t>．（</a:t>
            </a:r>
            <a:r>
              <a:rPr lang="en-US" sz="2000" dirty="0">
                <a:latin typeface="黑体" panose="02010609060101010101" pitchFamily="49" charset="-122"/>
                <a:ea typeface="黑体" panose="02010609060101010101" pitchFamily="49" charset="-122"/>
                <a:cs typeface="新宋体" panose="02010609030101010101" charset="-122"/>
              </a:rPr>
              <a:t>2023</a:t>
            </a:r>
            <a:r>
              <a:rPr lang="zh-CN" sz="2000" dirty="0">
                <a:latin typeface="黑体" panose="02010609060101010101" pitchFamily="49" charset="-122"/>
                <a:ea typeface="黑体" panose="02010609060101010101" pitchFamily="49" charset="-122"/>
                <a:cs typeface="新宋体" panose="02010609030101010101" charset="-122"/>
              </a:rPr>
              <a:t>上</a:t>
            </a:r>
            <a:r>
              <a:rPr lang="en-US" sz="2000" dirty="0">
                <a:latin typeface="黑体" panose="02010609060101010101" pitchFamily="49" charset="-122"/>
                <a:ea typeface="黑体" panose="02010609060101010101" pitchFamily="49" charset="-122"/>
                <a:cs typeface="新宋体" panose="02010609030101010101" charset="-122"/>
              </a:rPr>
              <a:t>·</a:t>
            </a:r>
            <a:r>
              <a:rPr lang="zh-CN" sz="2000" dirty="0">
                <a:latin typeface="黑体" panose="02010609060101010101" pitchFamily="49" charset="-122"/>
                <a:ea typeface="黑体" panose="02010609060101010101" pitchFamily="49" charset="-122"/>
                <a:cs typeface="新宋体" panose="02010609030101010101" charset="-122"/>
              </a:rPr>
              <a:t>江苏淮安</a:t>
            </a:r>
            <a:r>
              <a:rPr lang="en-US" sz="2000" dirty="0">
                <a:latin typeface="黑体" panose="02010609060101010101" pitchFamily="49" charset="-122"/>
                <a:ea typeface="黑体" panose="02010609060101010101" pitchFamily="49" charset="-122"/>
                <a:cs typeface="新宋体" panose="02010609030101010101" charset="-122"/>
              </a:rPr>
              <a:t>·</a:t>
            </a:r>
            <a:r>
              <a:rPr lang="zh-CN" sz="2000" dirty="0">
                <a:latin typeface="黑体" panose="02010609060101010101" pitchFamily="49" charset="-122"/>
                <a:ea typeface="黑体" panose="02010609060101010101" pitchFamily="49" charset="-122"/>
                <a:cs typeface="新宋体" panose="02010609030101010101" charset="-122"/>
              </a:rPr>
              <a:t>阶段练习）下列关于玻利瓦尔的资料中，最可信的是（</a:t>
            </a:r>
            <a:r>
              <a:rPr lang="en-US" sz="2000" dirty="0">
                <a:latin typeface="黑体" panose="02010609060101010101" pitchFamily="49" charset="-122"/>
                <a:ea typeface="黑体" panose="02010609060101010101" pitchFamily="49" charset="-122"/>
                <a:cs typeface="新宋体" panose="02010609030101010101" charset="-122"/>
              </a:rPr>
              <a:t>   </a:t>
            </a:r>
            <a:r>
              <a:rPr lang="en-US" sz="2000" dirty="0" smtClean="0">
                <a:latin typeface="黑体" panose="02010609060101010101" pitchFamily="49" charset="-122"/>
                <a:ea typeface="黑体" panose="02010609060101010101" pitchFamily="49" charset="-122"/>
                <a:cs typeface="新宋体" panose="02010609030101010101" charset="-122"/>
              </a:rPr>
              <a:t> </a:t>
            </a:r>
            <a:r>
              <a:rPr lang="zh-CN" sz="2000" dirty="0" smtClean="0">
                <a:latin typeface="黑体" panose="02010609060101010101" pitchFamily="49" charset="-122"/>
                <a:ea typeface="黑体" panose="02010609060101010101" pitchFamily="49" charset="-122"/>
                <a:cs typeface="新宋体" panose="02010609030101010101" charset="-122"/>
              </a:rPr>
              <a:t>）</a:t>
            </a:r>
            <a:endParaRPr lang="en-US" sz="2000" dirty="0">
              <a:latin typeface="黑体" panose="02010609060101010101" pitchFamily="49" charset="-122"/>
              <a:ea typeface="黑体" panose="02010609060101010101" pitchFamily="49" charset="-122"/>
              <a:cs typeface="新宋体" panose="02010609030101010101" charset="-122"/>
            </a:endParaRPr>
          </a:p>
          <a:p>
            <a:pPr algn="just">
              <a:lnSpc>
                <a:spcPct val="150000"/>
              </a:lnSpc>
            </a:pPr>
            <a:r>
              <a:rPr lang="en-US" sz="2000" dirty="0">
                <a:latin typeface="黑体" panose="02010609060101010101" pitchFamily="49" charset="-122"/>
                <a:ea typeface="黑体" panose="02010609060101010101" pitchFamily="49" charset="-122"/>
                <a:cs typeface="新宋体" panose="02010609030101010101" charset="-122"/>
              </a:rPr>
              <a:t>A</a:t>
            </a:r>
            <a:r>
              <a:rPr lang="zh-CN" sz="2000" dirty="0">
                <a:latin typeface="黑体" panose="02010609060101010101" pitchFamily="49" charset="-122"/>
                <a:ea typeface="黑体" panose="02010609060101010101" pitchFamily="49" charset="-122"/>
                <a:cs typeface="新宋体" panose="02010609030101010101" charset="-122"/>
              </a:rPr>
              <a:t>．传记《玻利瓦尔</a:t>
            </a:r>
            <a:r>
              <a:rPr lang="en-US" sz="2000" dirty="0">
                <a:latin typeface="黑体" panose="02010609060101010101" pitchFamily="49" charset="-122"/>
                <a:ea typeface="黑体" panose="02010609060101010101" pitchFamily="49" charset="-122"/>
                <a:cs typeface="新宋体" panose="02010609030101010101" charset="-122"/>
              </a:rPr>
              <a:t>—</a:t>
            </a:r>
            <a:r>
              <a:rPr lang="zh-CN" sz="2000" dirty="0">
                <a:latin typeface="黑体" panose="02010609060101010101" pitchFamily="49" charset="-122"/>
                <a:ea typeface="黑体" panose="02010609060101010101" pitchFamily="49" charset="-122"/>
                <a:cs typeface="新宋体" panose="02010609030101010101" charset="-122"/>
              </a:rPr>
              <a:t>美洲的解放者》</a:t>
            </a:r>
            <a:r>
              <a:rPr lang="en-US" sz="2000" dirty="0">
                <a:latin typeface="黑体" panose="02010609060101010101" pitchFamily="49" charset="-122"/>
                <a:ea typeface="黑体" panose="02010609060101010101" pitchFamily="49" charset="-122"/>
                <a:cs typeface="新宋体" panose="02010609030101010101" charset="-122"/>
              </a:rPr>
              <a:t>	B</a:t>
            </a:r>
            <a:r>
              <a:rPr lang="zh-CN" sz="2000" dirty="0">
                <a:latin typeface="黑体" panose="02010609060101010101" pitchFamily="49" charset="-122"/>
                <a:ea typeface="黑体" panose="02010609060101010101" pitchFamily="49" charset="-122"/>
                <a:cs typeface="新宋体" panose="02010609030101010101" charset="-122"/>
              </a:rPr>
              <a:t>．影视片《我是玻利瓦尔》</a:t>
            </a:r>
            <a:endParaRPr lang="en-US" sz="2000" dirty="0">
              <a:latin typeface="黑体" panose="02010609060101010101" pitchFamily="49" charset="-122"/>
              <a:ea typeface="黑体" panose="02010609060101010101" pitchFamily="49" charset="-122"/>
              <a:cs typeface="新宋体" panose="02010609030101010101" charset="-122"/>
            </a:endParaRPr>
          </a:p>
          <a:p>
            <a:pPr algn="just">
              <a:lnSpc>
                <a:spcPct val="150000"/>
              </a:lnSpc>
            </a:pPr>
            <a:r>
              <a:rPr lang="en-US" sz="2000" dirty="0">
                <a:latin typeface="黑体" panose="02010609060101010101" pitchFamily="49" charset="-122"/>
                <a:ea typeface="黑体" panose="02010609060101010101" pitchFamily="49" charset="-122"/>
                <a:cs typeface="新宋体" panose="02010609030101010101" charset="-122"/>
              </a:rPr>
              <a:t>C</a:t>
            </a:r>
            <a:r>
              <a:rPr lang="zh-CN" sz="2000" dirty="0">
                <a:latin typeface="黑体" panose="02010609060101010101" pitchFamily="49" charset="-122"/>
                <a:ea typeface="黑体" panose="02010609060101010101" pitchFamily="49" charset="-122"/>
                <a:cs typeface="新宋体" panose="02010609030101010101" charset="-122"/>
              </a:rPr>
              <a:t>．玻利瓦尔所写信件《牙买加来信》</a:t>
            </a:r>
            <a:r>
              <a:rPr lang="en-US" sz="2000" dirty="0">
                <a:latin typeface="黑体" panose="02010609060101010101" pitchFamily="49" charset="-122"/>
                <a:ea typeface="黑体" panose="02010609060101010101" pitchFamily="49" charset="-122"/>
                <a:cs typeface="新宋体" panose="02010609030101010101" charset="-122"/>
              </a:rPr>
              <a:t>	D</a:t>
            </a:r>
            <a:r>
              <a:rPr lang="zh-CN" sz="2000" dirty="0">
                <a:latin typeface="黑体" panose="02010609060101010101" pitchFamily="49" charset="-122"/>
                <a:ea typeface="黑体" panose="02010609060101010101" pitchFamily="49" charset="-122"/>
                <a:cs typeface="新宋体" panose="02010609030101010101" charset="-122"/>
              </a:rPr>
              <a:t>．论文《民族独立的旗帜》</a:t>
            </a:r>
            <a:endParaRPr lang="zh-CN" altLang="en-US" sz="2000" dirty="0">
              <a:latin typeface="黑体" panose="02010609060101010101" pitchFamily="49" charset="-122"/>
              <a:ea typeface="黑体" panose="02010609060101010101" pitchFamily="49" charset="-122"/>
              <a:cs typeface="新宋体" panose="02010609030101010101" charset="-122"/>
            </a:endParaRPr>
          </a:p>
        </p:txBody>
      </p:sp>
      <p:sp>
        <p:nvSpPr>
          <p:cNvPr id="4" name="文本框 3"/>
          <p:cNvSpPr txBox="1"/>
          <p:nvPr>
            <p:custDataLst>
              <p:tags r:id="rId1"/>
            </p:custDataLst>
          </p:nvPr>
        </p:nvSpPr>
        <p:spPr>
          <a:xfrm>
            <a:off x="827584" y="3323947"/>
            <a:ext cx="1167765" cy="97599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>
            <a:defPPr>
              <a:defRPr lang="zh-CN"/>
            </a:defPPr>
            <a:lvl1pPr algn="ctr">
              <a:defRPr sz="280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defRPr>
            </a:lvl1pPr>
          </a:lstStyle>
          <a:p>
            <a:r>
              <a:rPr lang="en-US" altLang="zh-CN" dirty="0"/>
              <a:t>C</a:t>
            </a:r>
            <a:endParaRPr lang="en-US" altLang="zh-CN" dirty="0"/>
          </a:p>
        </p:txBody>
      </p:sp>
      <p:sp>
        <p:nvSpPr>
          <p:cNvPr id="6" name="文本框 5"/>
          <p:cNvSpPr txBox="1"/>
          <p:nvPr>
            <p:custDataLst>
              <p:tags r:id="rId2"/>
            </p:custDataLst>
          </p:nvPr>
        </p:nvSpPr>
        <p:spPr>
          <a:xfrm>
            <a:off x="4932040" y="1491630"/>
            <a:ext cx="1167765" cy="97599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/>
            <a:r>
              <a:rPr lang="en-US" altLang="zh-CN" sz="28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C</a:t>
            </a:r>
            <a:endParaRPr lang="en-US" altLang="zh-CN" sz="2800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6" grpId="0" animBg="1"/>
      <p:bldP spid="6" grpId="1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417967" y="2391801"/>
            <a:ext cx="4426268" cy="483870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zh-CN" altLang="en-US" sz="2700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完成本课课后练习</a:t>
            </a:r>
            <a:endParaRPr lang="zh-CN" altLang="en-US" sz="2700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副标题 4"/>
          <p:cNvSpPr>
            <a:spLocks noGrp="1"/>
          </p:cNvSpPr>
          <p:nvPr>
            <p:custDataLst>
              <p:tags r:id="rId1"/>
            </p:custDataLst>
          </p:nvPr>
        </p:nvSpPr>
        <p:spPr>
          <a:xfrm>
            <a:off x="311150" y="915670"/>
            <a:ext cx="8521065" cy="3450590"/>
          </a:xfrm>
          <a:prstGeom prst="rect">
            <a:avLst/>
          </a:prstGeom>
          <a:ln>
            <a:noFill/>
          </a:ln>
        </p:spPr>
        <p:style>
          <a:lnRef idx="2">
            <a:schemeClr val="accent5"/>
          </a:lnRef>
          <a:fillRef idx="0">
            <a:srgbClr val="FFFFFF"/>
          </a:fillRef>
          <a:effectRef idx="0">
            <a:srgbClr val="FFFFFF"/>
          </a:effectRef>
          <a:fontRef idx="minor">
            <a:schemeClr val="dk1"/>
          </a:fontRef>
        </p:style>
        <p:txBody>
          <a:bodyPr vert="horz" lIns="90000" tIns="46800" rIns="90000" bIns="46800" anchor="t" anchorCtr="0">
            <a:noAutofit/>
          </a:bodyPr>
          <a:lstStyle>
            <a:lvl1pPr marL="128905" indent="-128905" algn="l" defTabSz="51435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●"/>
              <a:defRPr sz="1015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+mn-lt"/>
                <a:ea typeface="+mn-ea"/>
                <a:cs typeface="+mn-cs"/>
              </a:defRPr>
            </a:lvl1pPr>
            <a:lvl2pPr marL="386080" indent="-128905" algn="l" defTabSz="51435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906145" algn="l"/>
                <a:tab pos="906145" algn="l"/>
                <a:tab pos="906145" algn="l"/>
                <a:tab pos="906145" algn="l"/>
              </a:tabLst>
              <a:defRPr sz="9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+mn-lt"/>
                <a:ea typeface="+mn-ea"/>
                <a:cs typeface="+mn-cs"/>
              </a:defRPr>
            </a:lvl2pPr>
            <a:lvl3pPr marL="643255" indent="-128905" algn="l" defTabSz="51435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sz="9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+mn-lt"/>
                <a:ea typeface="+mn-ea"/>
                <a:cs typeface="+mn-cs"/>
              </a:defRPr>
            </a:lvl3pPr>
            <a:lvl4pPr marL="900430" indent="-128905" algn="l" defTabSz="51435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charset="0"/>
              <a:buChar char=""/>
              <a:defRPr sz="79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+mn-lt"/>
                <a:ea typeface="+mn-ea"/>
                <a:cs typeface="+mn-cs"/>
              </a:defRPr>
            </a:lvl4pPr>
            <a:lvl5pPr marL="1157605" indent="-128905" algn="l" defTabSz="51435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79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+mn-lt"/>
                <a:ea typeface="+mn-ea"/>
                <a:cs typeface="+mn-cs"/>
              </a:defRPr>
            </a:lvl5pPr>
            <a:lvl6pPr marL="1415415" indent="-128905" algn="l" defTabSz="514350" rtl="0" eaLnBrk="1" latinLnBrk="0" hangingPunct="1">
              <a:lnSpc>
                <a:spcPct val="90000"/>
              </a:lnSpc>
              <a:spcBef>
                <a:spcPts val="280"/>
              </a:spcBef>
              <a:buFont typeface="Arial" panose="020B0604020202020204" pitchFamily="34" charset="0"/>
              <a:buChar char="•"/>
              <a:defRPr sz="101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672590" indent="-128905" algn="l" defTabSz="514350" rtl="0" eaLnBrk="1" latinLnBrk="0" hangingPunct="1">
              <a:lnSpc>
                <a:spcPct val="90000"/>
              </a:lnSpc>
              <a:spcBef>
                <a:spcPts val="280"/>
              </a:spcBef>
              <a:buFont typeface="Arial" panose="020B0604020202020204" pitchFamily="34" charset="0"/>
              <a:buChar char="•"/>
              <a:defRPr sz="101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9765" indent="-128905" algn="l" defTabSz="514350" rtl="0" eaLnBrk="1" latinLnBrk="0" hangingPunct="1">
              <a:lnSpc>
                <a:spcPct val="90000"/>
              </a:lnSpc>
              <a:spcBef>
                <a:spcPts val="280"/>
              </a:spcBef>
              <a:buFont typeface="Arial" panose="020B0604020202020204" pitchFamily="34" charset="0"/>
              <a:buChar char="•"/>
              <a:defRPr sz="101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86940" indent="-128905" algn="l" defTabSz="514350" rtl="0" eaLnBrk="1" latinLnBrk="0" hangingPunct="1">
              <a:lnSpc>
                <a:spcPct val="90000"/>
              </a:lnSpc>
              <a:spcBef>
                <a:spcPts val="280"/>
              </a:spcBef>
              <a:buFont typeface="Arial" panose="020B0604020202020204" pitchFamily="34" charset="0"/>
              <a:buChar char="•"/>
              <a:defRPr sz="101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endParaRPr lang="zh-CN" altLang="en-US" sz="2400" b="1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  <a:sym typeface="Arial" panose="020B0604020202020204" pitchFamily="34" charset="0"/>
            </a:endParaRPr>
          </a:p>
        </p:txBody>
      </p:sp>
      <p:sp>
        <p:nvSpPr>
          <p:cNvPr id="100" name="文本框 99"/>
          <p:cNvSpPr txBox="1"/>
          <p:nvPr/>
        </p:nvSpPr>
        <p:spPr>
          <a:xfrm>
            <a:off x="495300" y="772160"/>
            <a:ext cx="8153400" cy="402225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sz="2400" dirty="0">
                <a:latin typeface="黑体" panose="02010609060101010101" pitchFamily="49" charset="-122"/>
                <a:ea typeface="黑体" panose="02010609060101010101" pitchFamily="49" charset="-122"/>
                <a:cs typeface="新宋体" panose="02010609030101010101" charset="-122"/>
              </a:rPr>
              <a:t>1.了解拉丁美洲独立运动的史实，分析拉美独立运动的背景，认识拉丁美洲独立运动的艰难性。</a:t>
            </a:r>
            <a:r>
              <a:rPr lang="zh-CN" sz="24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新宋体" panose="02010609030101010101" charset="-122"/>
              </a:rPr>
              <a:t>（史料实证、历史解释）</a:t>
            </a:r>
            <a:endParaRPr lang="zh-CN" sz="2400" dirty="0">
              <a:latin typeface="黑体" panose="02010609060101010101" pitchFamily="49" charset="-122"/>
              <a:ea typeface="黑体" panose="02010609060101010101" pitchFamily="49" charset="-122"/>
              <a:cs typeface="新宋体" panose="02010609030101010101" charset="-122"/>
            </a:endParaRPr>
          </a:p>
          <a:p>
            <a:pPr>
              <a:lnSpc>
                <a:spcPct val="120000"/>
              </a:lnSpc>
            </a:pPr>
            <a:r>
              <a:rPr lang="zh-CN" sz="2400" dirty="0" smtClean="0">
                <a:latin typeface="黑体" panose="02010609060101010101" pitchFamily="49" charset="-122"/>
                <a:ea typeface="黑体" panose="02010609060101010101" pitchFamily="49" charset="-122"/>
                <a:cs typeface="新宋体" panose="02010609030101010101" charset="-122"/>
              </a:rPr>
              <a:t>2</a:t>
            </a:r>
            <a:r>
              <a:rPr lang="zh-CN" sz="2400" dirty="0">
                <a:latin typeface="黑体" panose="02010609060101010101" pitchFamily="49" charset="-122"/>
                <a:ea typeface="黑体" panose="02010609060101010101" pitchFamily="49" charset="-122"/>
                <a:cs typeface="新宋体" panose="02010609030101010101" charset="-122"/>
              </a:rPr>
              <a:t>.分析印度民族大起义的背景，理解印度民族大起义的必要性，认识其对印度发展的意义。</a:t>
            </a:r>
            <a:endParaRPr lang="zh-CN" sz="2400" dirty="0">
              <a:latin typeface="黑体" panose="02010609060101010101" pitchFamily="49" charset="-122"/>
              <a:ea typeface="黑体" panose="02010609060101010101" pitchFamily="49" charset="-122"/>
              <a:cs typeface="新宋体" panose="02010609030101010101" charset="-122"/>
            </a:endParaRPr>
          </a:p>
          <a:p>
            <a:pPr>
              <a:lnSpc>
                <a:spcPct val="120000"/>
              </a:lnSpc>
            </a:pPr>
            <a:r>
              <a:rPr lang="zh-CN" sz="24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新宋体" panose="02010609030101010101" charset="-122"/>
              </a:rPr>
              <a:t>（历史解释）</a:t>
            </a:r>
            <a:endParaRPr lang="zh-CN" sz="2400" dirty="0">
              <a:latin typeface="黑体" panose="02010609060101010101" pitchFamily="49" charset="-122"/>
              <a:ea typeface="黑体" panose="02010609060101010101" pitchFamily="49" charset="-122"/>
              <a:cs typeface="新宋体" panose="02010609030101010101" charset="-122"/>
            </a:endParaRPr>
          </a:p>
          <a:p>
            <a:pPr>
              <a:lnSpc>
                <a:spcPct val="120000"/>
              </a:lnSpc>
            </a:pPr>
            <a:r>
              <a:rPr lang="zh-CN" sz="2400" dirty="0" smtClean="0">
                <a:latin typeface="黑体" panose="02010609060101010101" pitchFamily="49" charset="-122"/>
                <a:ea typeface="黑体" panose="02010609060101010101" pitchFamily="49" charset="-122"/>
                <a:cs typeface="新宋体" panose="02010609030101010101" charset="-122"/>
              </a:rPr>
              <a:t>3.</a:t>
            </a:r>
            <a:r>
              <a:rPr lang="zh-CN" sz="2400" dirty="0">
                <a:latin typeface="黑体" panose="02010609060101010101" pitchFamily="49" charset="-122"/>
                <a:ea typeface="黑体" panose="02010609060101010101" pitchFamily="49" charset="-122"/>
                <a:cs typeface="新宋体" panose="02010609030101010101" charset="-122"/>
              </a:rPr>
              <a:t>了解拉美独立运动和印度民族大起义对本国和世界的意义，树立正确的历史观。了解玻利瓦尔和章西女王在反抗殖民统治斗争中的主要事迹，感受殖民地人民英勇不屈的反抗精神。</a:t>
            </a:r>
            <a:r>
              <a:rPr lang="zh-CN" sz="24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新宋体" panose="02010609030101010101" charset="-122"/>
              </a:rPr>
              <a:t>（唯物史观、家国情怀）</a:t>
            </a:r>
            <a:endParaRPr lang="zh-CN" altLang="en-US" sz="2400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cs typeface="新宋体" panose="02010609030101010101" charset="-122"/>
            </a:endParaRPr>
          </a:p>
        </p:txBody>
      </p:sp>
    </p:spTree>
    <p:custDataLst>
      <p:tags r:id="rId2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爆炸形 2 19"/>
          <p:cNvSpPr/>
          <p:nvPr>
            <p:custDataLst>
              <p:tags r:id="rId1"/>
            </p:custDataLst>
          </p:nvPr>
        </p:nvSpPr>
        <p:spPr>
          <a:xfrm>
            <a:off x="3894351" y="-91807"/>
            <a:ext cx="2599898" cy="1494431"/>
          </a:xfrm>
          <a:prstGeom prst="irregularSeal2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0"/>
          </a:p>
        </p:txBody>
      </p:sp>
      <p:sp>
        <p:nvSpPr>
          <p:cNvPr id="18" name="爆炸形 2 17"/>
          <p:cNvSpPr/>
          <p:nvPr>
            <p:custDataLst>
              <p:tags r:id="rId2"/>
            </p:custDataLst>
          </p:nvPr>
        </p:nvSpPr>
        <p:spPr>
          <a:xfrm>
            <a:off x="3736075" y="3109392"/>
            <a:ext cx="2477069" cy="1494431"/>
          </a:xfrm>
          <a:prstGeom prst="irregularSeal2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0"/>
          </a:p>
        </p:txBody>
      </p:sp>
      <p:sp>
        <p:nvSpPr>
          <p:cNvPr id="11" name="爆炸形 2 10"/>
          <p:cNvSpPr/>
          <p:nvPr>
            <p:custDataLst>
              <p:tags r:id="rId3"/>
            </p:custDataLst>
          </p:nvPr>
        </p:nvSpPr>
        <p:spPr>
          <a:xfrm>
            <a:off x="3839614" y="1431100"/>
            <a:ext cx="2599898" cy="1494431"/>
          </a:xfrm>
          <a:prstGeom prst="irregularSeal2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0"/>
          </a:p>
        </p:txBody>
      </p:sp>
      <p:grpSp>
        <p:nvGrpSpPr>
          <p:cNvPr id="15" name="组合 14"/>
          <p:cNvGrpSpPr/>
          <p:nvPr>
            <p:custDataLst>
              <p:tags r:id="rId4"/>
            </p:custDataLst>
          </p:nvPr>
        </p:nvGrpSpPr>
        <p:grpSpPr>
          <a:xfrm>
            <a:off x="587913" y="1005825"/>
            <a:ext cx="7528253" cy="779109"/>
            <a:chOff x="2245059" y="2095500"/>
            <a:chExt cx="8995791" cy="480285"/>
          </a:xfrm>
        </p:grpSpPr>
        <p:sp>
          <p:nvSpPr>
            <p:cNvPr id="2" name="MH_Number_1">
              <a:hlinkClick r:id="rId5" action="ppaction://hlinksldjump"/>
            </p:cNvPr>
            <p:cNvSpPr/>
            <p:nvPr>
              <p:custDataLst>
                <p:tags r:id="rId6"/>
              </p:custDataLst>
            </p:nvPr>
          </p:nvSpPr>
          <p:spPr>
            <a:xfrm>
              <a:off x="2245059" y="2095500"/>
              <a:ext cx="1132318" cy="472854"/>
            </a:xfrm>
            <a:custGeom>
              <a:avLst/>
              <a:gdLst>
                <a:gd name="connsiteX0" fmla="*/ 93305 w 373220"/>
                <a:gd name="connsiteY0" fmla="*/ 0 h 323217"/>
                <a:gd name="connsiteX1" fmla="*/ 279915 w 373220"/>
                <a:gd name="connsiteY1" fmla="*/ 0 h 323217"/>
                <a:gd name="connsiteX2" fmla="*/ 373220 w 373220"/>
                <a:gd name="connsiteY2" fmla="*/ 161609 h 323217"/>
                <a:gd name="connsiteX3" fmla="*/ 279915 w 373220"/>
                <a:gd name="connsiteY3" fmla="*/ 323217 h 323217"/>
                <a:gd name="connsiteX4" fmla="*/ 93306 w 373220"/>
                <a:gd name="connsiteY4" fmla="*/ 323216 h 323217"/>
                <a:gd name="connsiteX5" fmla="*/ 0 w 373220"/>
                <a:gd name="connsiteY5" fmla="*/ 161608 h 323217"/>
                <a:gd name="connsiteX6" fmla="*/ 93305 w 373220"/>
                <a:gd name="connsiteY6" fmla="*/ 0 h 3232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73220" h="323217">
                  <a:moveTo>
                    <a:pt x="93305" y="0"/>
                  </a:moveTo>
                  <a:lnTo>
                    <a:pt x="279915" y="0"/>
                  </a:lnTo>
                  <a:lnTo>
                    <a:pt x="373220" y="161609"/>
                  </a:lnTo>
                  <a:lnTo>
                    <a:pt x="279915" y="323217"/>
                  </a:lnTo>
                  <a:lnTo>
                    <a:pt x="93306" y="323216"/>
                  </a:lnTo>
                  <a:lnTo>
                    <a:pt x="0" y="161608"/>
                  </a:lnTo>
                  <a:lnTo>
                    <a:pt x="93305" y="0"/>
                  </a:lnTo>
                  <a:close/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 w="38100"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/>
            <a:p>
              <a:pPr algn="ctr">
                <a:defRPr/>
              </a:pPr>
              <a:r>
                <a:rPr lang="en-US" altLang="zh-CN" sz="2400" dirty="0">
                  <a:solidFill>
                    <a:schemeClr val="tx1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Arial" panose="020B0604020202020204" pitchFamily="34" charset="0"/>
                </a:rPr>
                <a:t>1</a:t>
              </a:r>
              <a:endParaRPr lang="en-US" altLang="zh-CN" sz="240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Arial" panose="020B0604020202020204" pitchFamily="34" charset="0"/>
              </a:endParaRPr>
            </a:p>
          </p:txBody>
        </p:sp>
        <p:sp>
          <p:nvSpPr>
            <p:cNvPr id="5" name="MH_Entry_1">
              <a:hlinkClick r:id="rId5" action="ppaction://hlinksldjump"/>
            </p:cNvPr>
            <p:cNvSpPr/>
            <p:nvPr>
              <p:custDataLst>
                <p:tags r:id="rId7"/>
              </p:custDataLst>
            </p:nvPr>
          </p:nvSpPr>
          <p:spPr>
            <a:xfrm>
              <a:off x="3265561" y="2139540"/>
              <a:ext cx="7975289" cy="436245"/>
            </a:xfrm>
            <a:custGeom>
              <a:avLst/>
              <a:gdLst>
                <a:gd name="connsiteX0" fmla="*/ 0 w 2520280"/>
                <a:gd name="connsiteY0" fmla="*/ 1872208 h 1872208"/>
                <a:gd name="connsiteX1" fmla="*/ 2520280 w 2520280"/>
                <a:gd name="connsiteY1" fmla="*/ 1872208 h 1872208"/>
                <a:gd name="connsiteX2" fmla="*/ 0 w 2520280"/>
                <a:gd name="connsiteY2" fmla="*/ 1872208 h 1872208"/>
                <a:gd name="connsiteX3" fmla="*/ 0 w 2520280"/>
                <a:gd name="connsiteY3" fmla="*/ 0 h 1872208"/>
                <a:gd name="connsiteX4" fmla="*/ 916 w 2520280"/>
                <a:gd name="connsiteY4" fmla="*/ 0 h 1872208"/>
                <a:gd name="connsiteX5" fmla="*/ 0 w 2520280"/>
                <a:gd name="connsiteY5" fmla="*/ 0 h 1872208"/>
                <a:gd name="connsiteX6" fmla="*/ 0 w 2520280"/>
                <a:gd name="connsiteY6" fmla="*/ 0 h 1872208"/>
                <a:gd name="connsiteX7" fmla="*/ 0 w 2520280"/>
                <a:gd name="connsiteY7" fmla="*/ 0 h 1872208"/>
                <a:gd name="connsiteX8" fmla="*/ 0 w 2520280"/>
                <a:gd name="connsiteY8" fmla="*/ 0 h 18722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520280" h="1872208">
                  <a:moveTo>
                    <a:pt x="0" y="1872208"/>
                  </a:moveTo>
                  <a:lnTo>
                    <a:pt x="2520280" y="1872208"/>
                  </a:lnTo>
                  <a:lnTo>
                    <a:pt x="0" y="1872208"/>
                  </a:lnTo>
                  <a:close/>
                  <a:moveTo>
                    <a:pt x="0" y="0"/>
                  </a:moveTo>
                  <a:lnTo>
                    <a:pt x="916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12700" cap="sq">
              <a:solidFill>
                <a:schemeClr val="accent4">
                  <a:lumMod val="75000"/>
                </a:schemeClr>
              </a:solidFill>
              <a:prstDash val="dash"/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1000" tIns="0" rIns="0" bIns="54000" anchor="ctr"/>
            <a:lstStyle/>
            <a:p>
              <a:pPr algn="ctr">
                <a:lnSpc>
                  <a:spcPct val="130000"/>
                </a:lnSpc>
                <a:defRPr/>
              </a:pPr>
              <a:r>
                <a:rPr lang="zh-CN" altLang="en-US" sz="3000" b="1" dirty="0">
                  <a:solidFill>
                    <a:schemeClr val="tx1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新宋体" panose="02010609030101010101" charset="-122"/>
                </a:rPr>
                <a:t>安第斯山的雄鹰</a:t>
              </a:r>
              <a:r>
                <a:rPr lang="en-US" altLang="zh-CN" sz="3000" b="1" dirty="0" smtClean="0">
                  <a:solidFill>
                    <a:schemeClr val="tx1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新宋体" panose="02010609030101010101" charset="-122"/>
                </a:rPr>
                <a:t>——</a:t>
              </a:r>
              <a:r>
                <a:rPr lang="zh-CN" altLang="en-US" sz="3000" b="1" dirty="0" smtClean="0">
                  <a:solidFill>
                    <a:srgbClr val="FF0000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新宋体" panose="02010609030101010101" charset="-122"/>
                </a:rPr>
                <a:t>拉丁美洲独立运动</a:t>
              </a:r>
              <a:endParaRPr lang="zh-CN" altLang="en-US" sz="30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新宋体" panose="02010609030101010101" charset="-122"/>
              </a:endParaRPr>
            </a:p>
          </p:txBody>
        </p:sp>
      </p:grpSp>
      <p:grpSp>
        <p:nvGrpSpPr>
          <p:cNvPr id="13" name="组合 12"/>
          <p:cNvGrpSpPr/>
          <p:nvPr>
            <p:custDataLst>
              <p:tags r:id="rId8"/>
            </p:custDataLst>
          </p:nvPr>
        </p:nvGrpSpPr>
        <p:grpSpPr>
          <a:xfrm>
            <a:off x="587913" y="2428253"/>
            <a:ext cx="7590654" cy="885939"/>
            <a:chOff x="2391833" y="3046413"/>
            <a:chExt cx="8001946" cy="481393"/>
          </a:xfrm>
        </p:grpSpPr>
        <p:sp>
          <p:nvSpPr>
            <p:cNvPr id="4" name="MH_Entry_2">
              <a:hlinkClick r:id="rId5" action="ppaction://hlinksldjump"/>
            </p:cNvPr>
            <p:cNvSpPr/>
            <p:nvPr>
              <p:custDataLst>
                <p:tags r:id="rId9"/>
              </p:custDataLst>
            </p:nvPr>
          </p:nvSpPr>
          <p:spPr>
            <a:xfrm>
              <a:off x="3324350" y="3091244"/>
              <a:ext cx="7069429" cy="436562"/>
            </a:xfrm>
            <a:custGeom>
              <a:avLst/>
              <a:gdLst>
                <a:gd name="connsiteX0" fmla="*/ 0 w 2520280"/>
                <a:gd name="connsiteY0" fmla="*/ 1872208 h 1872208"/>
                <a:gd name="connsiteX1" fmla="*/ 2520280 w 2520280"/>
                <a:gd name="connsiteY1" fmla="*/ 1872208 h 1872208"/>
                <a:gd name="connsiteX2" fmla="*/ 0 w 2520280"/>
                <a:gd name="connsiteY2" fmla="*/ 1872208 h 1872208"/>
                <a:gd name="connsiteX3" fmla="*/ 0 w 2520280"/>
                <a:gd name="connsiteY3" fmla="*/ 0 h 1872208"/>
                <a:gd name="connsiteX4" fmla="*/ 916 w 2520280"/>
                <a:gd name="connsiteY4" fmla="*/ 0 h 1872208"/>
                <a:gd name="connsiteX5" fmla="*/ 0 w 2520280"/>
                <a:gd name="connsiteY5" fmla="*/ 0 h 1872208"/>
                <a:gd name="connsiteX6" fmla="*/ 0 w 2520280"/>
                <a:gd name="connsiteY6" fmla="*/ 0 h 1872208"/>
                <a:gd name="connsiteX7" fmla="*/ 0 w 2520280"/>
                <a:gd name="connsiteY7" fmla="*/ 0 h 1872208"/>
                <a:gd name="connsiteX8" fmla="*/ 0 w 2520280"/>
                <a:gd name="connsiteY8" fmla="*/ 0 h 18722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520280" h="1872208">
                  <a:moveTo>
                    <a:pt x="0" y="1872208"/>
                  </a:moveTo>
                  <a:lnTo>
                    <a:pt x="2520280" y="1872208"/>
                  </a:lnTo>
                  <a:lnTo>
                    <a:pt x="0" y="1872208"/>
                  </a:lnTo>
                  <a:close/>
                  <a:moveTo>
                    <a:pt x="0" y="0"/>
                  </a:moveTo>
                  <a:lnTo>
                    <a:pt x="916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 w="12700" cap="sq">
              <a:solidFill>
                <a:schemeClr val="accent4">
                  <a:lumMod val="75000"/>
                </a:schemeClr>
              </a:solidFill>
              <a:prstDash val="dash"/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1000" tIns="0" rIns="0" bIns="54000" anchor="ctr"/>
            <a:lstStyle/>
            <a:p>
              <a:pPr algn="ctr">
                <a:lnSpc>
                  <a:spcPct val="130000"/>
                </a:lnSpc>
                <a:defRPr/>
              </a:pPr>
              <a:r>
                <a:rPr lang="zh-CN" altLang="en-US" sz="3000" b="1" dirty="0" smtClean="0">
                  <a:solidFill>
                    <a:schemeClr val="tx1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新宋体" panose="02010609030101010101" charset="-122"/>
                </a:rPr>
                <a:t>不堪其辱揭竿而起</a:t>
              </a:r>
              <a:r>
                <a:rPr lang="en-US" altLang="zh-CN" sz="3000" b="1" dirty="0" smtClean="0">
                  <a:solidFill>
                    <a:schemeClr val="tx1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新宋体" panose="02010609030101010101" charset="-122"/>
                </a:rPr>
                <a:t>——</a:t>
              </a:r>
              <a:r>
                <a:rPr lang="zh-CN" altLang="en-US" sz="3000" b="1" dirty="0" smtClean="0">
                  <a:solidFill>
                    <a:srgbClr val="FF0000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新宋体" panose="02010609030101010101" charset="-122"/>
                </a:rPr>
                <a:t>印度民族大起义</a:t>
              </a:r>
              <a:endParaRPr lang="zh-CN" altLang="en-US" sz="3000" b="1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新宋体" panose="02010609030101010101" charset="-122"/>
              </a:endParaRPr>
            </a:p>
          </p:txBody>
        </p:sp>
        <p:sp>
          <p:nvSpPr>
            <p:cNvPr id="8" name="MH_Number_1">
              <a:hlinkClick r:id="rId5" action="ppaction://hlinksldjump"/>
            </p:cNvPr>
            <p:cNvSpPr/>
            <p:nvPr>
              <p:custDataLst>
                <p:tags r:id="rId10"/>
              </p:custDataLst>
            </p:nvPr>
          </p:nvSpPr>
          <p:spPr>
            <a:xfrm>
              <a:off x="2391833" y="3046413"/>
              <a:ext cx="1012532" cy="435009"/>
            </a:xfrm>
            <a:custGeom>
              <a:avLst/>
              <a:gdLst>
                <a:gd name="connsiteX0" fmla="*/ 93305 w 373220"/>
                <a:gd name="connsiteY0" fmla="*/ 0 h 323217"/>
                <a:gd name="connsiteX1" fmla="*/ 279915 w 373220"/>
                <a:gd name="connsiteY1" fmla="*/ 0 h 323217"/>
                <a:gd name="connsiteX2" fmla="*/ 373220 w 373220"/>
                <a:gd name="connsiteY2" fmla="*/ 161609 h 323217"/>
                <a:gd name="connsiteX3" fmla="*/ 279915 w 373220"/>
                <a:gd name="connsiteY3" fmla="*/ 323217 h 323217"/>
                <a:gd name="connsiteX4" fmla="*/ 93306 w 373220"/>
                <a:gd name="connsiteY4" fmla="*/ 323216 h 323217"/>
                <a:gd name="connsiteX5" fmla="*/ 0 w 373220"/>
                <a:gd name="connsiteY5" fmla="*/ 161608 h 323217"/>
                <a:gd name="connsiteX6" fmla="*/ 93305 w 373220"/>
                <a:gd name="connsiteY6" fmla="*/ 0 h 3232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73220" h="323217">
                  <a:moveTo>
                    <a:pt x="93305" y="0"/>
                  </a:moveTo>
                  <a:lnTo>
                    <a:pt x="279915" y="0"/>
                  </a:lnTo>
                  <a:lnTo>
                    <a:pt x="373220" y="161609"/>
                  </a:lnTo>
                  <a:lnTo>
                    <a:pt x="279915" y="323217"/>
                  </a:lnTo>
                  <a:lnTo>
                    <a:pt x="93306" y="323216"/>
                  </a:lnTo>
                  <a:lnTo>
                    <a:pt x="0" y="161608"/>
                  </a:lnTo>
                  <a:lnTo>
                    <a:pt x="93305" y="0"/>
                  </a:lnTo>
                  <a:close/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 w="38100"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/>
            <a:p>
              <a:pPr algn="ctr">
                <a:defRPr/>
              </a:pPr>
              <a:r>
                <a:rPr lang="en-US" altLang="zh-CN" sz="2400" dirty="0">
                  <a:solidFill>
                    <a:schemeClr val="tx1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Arial" panose="020B0604020202020204" pitchFamily="34" charset="0"/>
                </a:rPr>
                <a:t>2</a:t>
              </a:r>
              <a:endParaRPr lang="en-US" altLang="zh-CN" sz="240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Arial" panose="020B0604020202020204" pitchFamily="34" charset="0"/>
              </a:endParaRPr>
            </a:p>
          </p:txBody>
        </p:sp>
      </p:grpSp>
      <p:sp>
        <p:nvSpPr>
          <p:cNvPr id="9" name="TextBox 8"/>
          <p:cNvSpPr txBox="1"/>
          <p:nvPr>
            <p:custDataLst>
              <p:tags r:id="rId11"/>
            </p:custDataLst>
          </p:nvPr>
        </p:nvSpPr>
        <p:spPr>
          <a:xfrm>
            <a:off x="4176215" y="483518"/>
            <a:ext cx="1801504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solidFill>
                  <a:schemeClr val="tx1"/>
                </a:solidFill>
                <a:ea typeface="黑体" panose="02010609060101010101" pitchFamily="49" charset="-122"/>
              </a:rPr>
              <a:t>为自由翱翔</a:t>
            </a:r>
            <a:endParaRPr lang="zh-CN" altLang="en-US" sz="2400" b="1" dirty="0" smtClean="0">
              <a:solidFill>
                <a:schemeClr val="tx1"/>
              </a:solidFill>
              <a:ea typeface="黑体" panose="02010609060101010101" pitchFamily="49" charset="-122"/>
            </a:endParaRPr>
          </a:p>
        </p:txBody>
      </p:sp>
      <p:sp>
        <p:nvSpPr>
          <p:cNvPr id="12" name="TextBox 11"/>
          <p:cNvSpPr txBox="1"/>
          <p:nvPr>
            <p:custDataLst>
              <p:tags r:id="rId12"/>
            </p:custDataLst>
          </p:nvPr>
        </p:nvSpPr>
        <p:spPr>
          <a:xfrm>
            <a:off x="4176215" y="2050383"/>
            <a:ext cx="203581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solidFill>
                  <a:schemeClr val="tx1"/>
                </a:solidFill>
                <a:ea typeface="黑体" panose="02010609060101010101" pitchFamily="49" charset="-122"/>
              </a:rPr>
              <a:t>为尊严而战</a:t>
            </a:r>
            <a:endParaRPr lang="zh-CN" altLang="en-US" sz="2400" b="1" dirty="0" smtClean="0">
              <a:solidFill>
                <a:schemeClr val="tx1"/>
              </a:solidFill>
              <a:ea typeface="黑体" panose="02010609060101010101" pitchFamily="49" charset="-122"/>
            </a:endParaRPr>
          </a:p>
        </p:txBody>
      </p:sp>
      <p:grpSp>
        <p:nvGrpSpPr>
          <p:cNvPr id="14" name="组合 13"/>
          <p:cNvGrpSpPr/>
          <p:nvPr>
            <p:custDataLst>
              <p:tags r:id="rId13"/>
            </p:custDataLst>
          </p:nvPr>
        </p:nvGrpSpPr>
        <p:grpSpPr>
          <a:xfrm>
            <a:off x="606534" y="3899492"/>
            <a:ext cx="7500938" cy="915853"/>
            <a:chOff x="2391833" y="3046413"/>
            <a:chExt cx="7907369" cy="497647"/>
          </a:xfrm>
        </p:grpSpPr>
        <p:sp>
          <p:nvSpPr>
            <p:cNvPr id="16" name="MH_Entry_2">
              <a:hlinkClick r:id="rId5" action="ppaction://hlinksldjump"/>
            </p:cNvPr>
            <p:cNvSpPr/>
            <p:nvPr>
              <p:custDataLst>
                <p:tags r:id="rId14"/>
              </p:custDataLst>
            </p:nvPr>
          </p:nvSpPr>
          <p:spPr>
            <a:xfrm>
              <a:off x="3229773" y="3107498"/>
              <a:ext cx="7069429" cy="436562"/>
            </a:xfrm>
            <a:custGeom>
              <a:avLst/>
              <a:gdLst>
                <a:gd name="connsiteX0" fmla="*/ 0 w 2520280"/>
                <a:gd name="connsiteY0" fmla="*/ 1872208 h 1872208"/>
                <a:gd name="connsiteX1" fmla="*/ 2520280 w 2520280"/>
                <a:gd name="connsiteY1" fmla="*/ 1872208 h 1872208"/>
                <a:gd name="connsiteX2" fmla="*/ 0 w 2520280"/>
                <a:gd name="connsiteY2" fmla="*/ 1872208 h 1872208"/>
                <a:gd name="connsiteX3" fmla="*/ 0 w 2520280"/>
                <a:gd name="connsiteY3" fmla="*/ 0 h 1872208"/>
                <a:gd name="connsiteX4" fmla="*/ 916 w 2520280"/>
                <a:gd name="connsiteY4" fmla="*/ 0 h 1872208"/>
                <a:gd name="connsiteX5" fmla="*/ 0 w 2520280"/>
                <a:gd name="connsiteY5" fmla="*/ 0 h 1872208"/>
                <a:gd name="connsiteX6" fmla="*/ 0 w 2520280"/>
                <a:gd name="connsiteY6" fmla="*/ 0 h 1872208"/>
                <a:gd name="connsiteX7" fmla="*/ 0 w 2520280"/>
                <a:gd name="connsiteY7" fmla="*/ 0 h 1872208"/>
                <a:gd name="connsiteX8" fmla="*/ 0 w 2520280"/>
                <a:gd name="connsiteY8" fmla="*/ 0 h 18722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520280" h="1872208">
                  <a:moveTo>
                    <a:pt x="0" y="1872208"/>
                  </a:moveTo>
                  <a:lnTo>
                    <a:pt x="2520280" y="1872208"/>
                  </a:lnTo>
                  <a:lnTo>
                    <a:pt x="0" y="1872208"/>
                  </a:lnTo>
                  <a:close/>
                  <a:moveTo>
                    <a:pt x="0" y="0"/>
                  </a:moveTo>
                  <a:lnTo>
                    <a:pt x="916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 w="12700" cap="sq">
              <a:solidFill>
                <a:schemeClr val="accent4">
                  <a:lumMod val="75000"/>
                </a:schemeClr>
              </a:solidFill>
              <a:prstDash val="dash"/>
              <a:beve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81000" tIns="0" rIns="0" bIns="54000" anchor="ctr"/>
            <a:lstStyle/>
            <a:p>
              <a:pPr algn="ctr">
                <a:lnSpc>
                  <a:spcPct val="130000"/>
                </a:lnSpc>
                <a:defRPr/>
              </a:pPr>
              <a:r>
                <a:rPr lang="zh-CN" altLang="en-US" sz="3000" b="1" dirty="0" smtClean="0">
                  <a:solidFill>
                    <a:srgbClr val="FF0000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方正粗黑宋简体" panose="02000000000000000000" charset="-122"/>
                </a:rPr>
                <a:t>民族解放的斗争精神炳彪千秋</a:t>
              </a:r>
              <a:endParaRPr lang="zh-CN" altLang="en-US" sz="3000" b="1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方正粗黑宋简体" panose="02000000000000000000" charset="-122"/>
              </a:endParaRPr>
            </a:p>
          </p:txBody>
        </p:sp>
        <p:sp>
          <p:nvSpPr>
            <p:cNvPr id="17" name="MH_Number_1">
              <a:hlinkClick r:id="rId5" action="ppaction://hlinksldjump"/>
            </p:cNvPr>
            <p:cNvSpPr/>
            <p:nvPr>
              <p:custDataLst>
                <p:tags r:id="rId15"/>
              </p:custDataLst>
            </p:nvPr>
          </p:nvSpPr>
          <p:spPr>
            <a:xfrm>
              <a:off x="2391833" y="3046413"/>
              <a:ext cx="1012532" cy="435009"/>
            </a:xfrm>
            <a:custGeom>
              <a:avLst/>
              <a:gdLst>
                <a:gd name="connsiteX0" fmla="*/ 93305 w 373220"/>
                <a:gd name="connsiteY0" fmla="*/ 0 h 323217"/>
                <a:gd name="connsiteX1" fmla="*/ 279915 w 373220"/>
                <a:gd name="connsiteY1" fmla="*/ 0 h 323217"/>
                <a:gd name="connsiteX2" fmla="*/ 373220 w 373220"/>
                <a:gd name="connsiteY2" fmla="*/ 161609 h 323217"/>
                <a:gd name="connsiteX3" fmla="*/ 279915 w 373220"/>
                <a:gd name="connsiteY3" fmla="*/ 323217 h 323217"/>
                <a:gd name="connsiteX4" fmla="*/ 93306 w 373220"/>
                <a:gd name="connsiteY4" fmla="*/ 323216 h 323217"/>
                <a:gd name="connsiteX5" fmla="*/ 0 w 373220"/>
                <a:gd name="connsiteY5" fmla="*/ 161608 h 323217"/>
                <a:gd name="connsiteX6" fmla="*/ 93305 w 373220"/>
                <a:gd name="connsiteY6" fmla="*/ 0 h 3232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73220" h="323217">
                  <a:moveTo>
                    <a:pt x="93305" y="0"/>
                  </a:moveTo>
                  <a:lnTo>
                    <a:pt x="279915" y="0"/>
                  </a:lnTo>
                  <a:lnTo>
                    <a:pt x="373220" y="161609"/>
                  </a:lnTo>
                  <a:lnTo>
                    <a:pt x="279915" y="323217"/>
                  </a:lnTo>
                  <a:lnTo>
                    <a:pt x="93306" y="323216"/>
                  </a:lnTo>
                  <a:lnTo>
                    <a:pt x="0" y="161608"/>
                  </a:lnTo>
                  <a:lnTo>
                    <a:pt x="93305" y="0"/>
                  </a:lnTo>
                  <a:close/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 w="38100"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/>
            <a:p>
              <a:pPr algn="ctr">
                <a:defRPr/>
              </a:pPr>
              <a:r>
                <a:rPr lang="en-US" altLang="zh-CN" sz="2400" dirty="0" smtClean="0">
                  <a:solidFill>
                    <a:schemeClr val="tx1"/>
                  </a:solidFill>
                  <a:latin typeface="黑体" panose="02010609060101010101" pitchFamily="49" charset="-122"/>
                  <a:ea typeface="黑体" panose="02010609060101010101" pitchFamily="49" charset="-122"/>
                  <a:cs typeface="Arial" panose="020B0604020202020204" pitchFamily="34" charset="0"/>
                </a:rPr>
                <a:t>3</a:t>
              </a:r>
              <a:endParaRPr lang="en-US" altLang="zh-CN" sz="2400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Arial" panose="020B0604020202020204" pitchFamily="34" charset="0"/>
              </a:endParaRPr>
            </a:p>
          </p:txBody>
        </p:sp>
      </p:grpSp>
      <p:sp>
        <p:nvSpPr>
          <p:cNvPr id="19" name="TextBox 18"/>
          <p:cNvSpPr txBox="1"/>
          <p:nvPr>
            <p:custDataLst>
              <p:tags r:id="rId16"/>
            </p:custDataLst>
          </p:nvPr>
        </p:nvSpPr>
        <p:spPr>
          <a:xfrm>
            <a:off x="4176215" y="3672362"/>
            <a:ext cx="1678675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solidFill>
                  <a:schemeClr val="tx1"/>
                </a:solidFill>
                <a:ea typeface="黑体" panose="02010609060101010101" pitchFamily="49" charset="-122"/>
              </a:rPr>
              <a:t>薪火相传</a:t>
            </a:r>
            <a:endParaRPr lang="zh-CN" altLang="en-US" sz="2400" b="1" dirty="0" smtClean="0">
              <a:solidFill>
                <a:schemeClr val="tx1"/>
              </a:solidFill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/>
          <p:cNvGrpSpPr/>
          <p:nvPr>
            <p:custDataLst>
              <p:tags r:id="rId1"/>
            </p:custDataLst>
          </p:nvPr>
        </p:nvGrpSpPr>
        <p:grpSpPr>
          <a:xfrm>
            <a:off x="640381" y="1751965"/>
            <a:ext cx="6109335" cy="3084195"/>
            <a:chOff x="1582738" y="1943100"/>
            <a:chExt cx="8145462" cy="4581525"/>
          </a:xfrm>
        </p:grpSpPr>
        <p:pic>
          <p:nvPicPr>
            <p:cNvPr id="11" name="Picture 3" descr="世界政区图"/>
            <p:cNvPicPr>
              <a:picLocks noChangeAspect="1" noChangeArrowheads="1"/>
            </p:cNvPicPr>
            <p:nvPr>
              <p:custDataLst>
                <p:tags r:id="rId2"/>
              </p:custDataLst>
            </p:nvPr>
          </p:nvPicPr>
          <p:blipFill>
            <a:blip r:embed="rId3">
              <a:lum bright="-6000" contrast="54000"/>
            </a:blip>
            <a:srcRect b="15"/>
            <a:stretch>
              <a:fillRect/>
            </a:stretch>
          </p:blipFill>
          <p:spPr bwMode="auto">
            <a:xfrm>
              <a:off x="1582738" y="1943100"/>
              <a:ext cx="8145462" cy="45815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2" name="Freeform 6"/>
            <p:cNvSpPr/>
            <p:nvPr>
              <p:custDataLst>
                <p:tags r:id="rId4"/>
              </p:custDataLst>
            </p:nvPr>
          </p:nvSpPr>
          <p:spPr bwMode="auto">
            <a:xfrm>
              <a:off x="7440613" y="3044825"/>
              <a:ext cx="2111375" cy="3097213"/>
            </a:xfrm>
            <a:custGeom>
              <a:avLst/>
              <a:gdLst>
                <a:gd name="T0" fmla="*/ 2147483647 w 1369"/>
                <a:gd name="T1" fmla="*/ 2147483647 h 2435"/>
                <a:gd name="T2" fmla="*/ 2147483647 w 1369"/>
                <a:gd name="T3" fmla="*/ 2147483647 h 2435"/>
                <a:gd name="T4" fmla="*/ 2147483647 w 1369"/>
                <a:gd name="T5" fmla="*/ 2147483647 h 2435"/>
                <a:gd name="T6" fmla="*/ 2147483647 w 1369"/>
                <a:gd name="T7" fmla="*/ 2147483647 h 2435"/>
                <a:gd name="T8" fmla="*/ 2147483647 w 1369"/>
                <a:gd name="T9" fmla="*/ 2147483647 h 2435"/>
                <a:gd name="T10" fmla="*/ 2147483647 w 1369"/>
                <a:gd name="T11" fmla="*/ 2147483647 h 2435"/>
                <a:gd name="T12" fmla="*/ 2147483647 w 1369"/>
                <a:gd name="T13" fmla="*/ 2147483647 h 2435"/>
                <a:gd name="T14" fmla="*/ 2147483647 w 1369"/>
                <a:gd name="T15" fmla="*/ 2147483647 h 2435"/>
                <a:gd name="T16" fmla="*/ 2147483647 w 1369"/>
                <a:gd name="T17" fmla="*/ 2147483647 h 2435"/>
                <a:gd name="T18" fmla="*/ 2147483647 w 1369"/>
                <a:gd name="T19" fmla="*/ 2147483647 h 2435"/>
                <a:gd name="T20" fmla="*/ 2147483647 w 1369"/>
                <a:gd name="T21" fmla="*/ 2147483647 h 2435"/>
                <a:gd name="T22" fmla="*/ 2147483647 w 1369"/>
                <a:gd name="T23" fmla="*/ 2147483647 h 2435"/>
                <a:gd name="T24" fmla="*/ 2147483647 w 1369"/>
                <a:gd name="T25" fmla="*/ 2147483647 h 2435"/>
                <a:gd name="T26" fmla="*/ 2147483647 w 1369"/>
                <a:gd name="T27" fmla="*/ 2147483647 h 2435"/>
                <a:gd name="T28" fmla="*/ 2147483647 w 1369"/>
                <a:gd name="T29" fmla="*/ 2147483647 h 2435"/>
                <a:gd name="T30" fmla="*/ 2147483647 w 1369"/>
                <a:gd name="T31" fmla="*/ 2147483647 h 2435"/>
                <a:gd name="T32" fmla="*/ 2147483647 w 1369"/>
                <a:gd name="T33" fmla="*/ 2147483647 h 2435"/>
                <a:gd name="T34" fmla="*/ 2147483647 w 1369"/>
                <a:gd name="T35" fmla="*/ 2147483647 h 2435"/>
                <a:gd name="T36" fmla="*/ 2147483647 w 1369"/>
                <a:gd name="T37" fmla="*/ 2147483647 h 2435"/>
                <a:gd name="T38" fmla="*/ 2147483647 w 1369"/>
                <a:gd name="T39" fmla="*/ 2147483647 h 2435"/>
                <a:gd name="T40" fmla="*/ 2147483647 w 1369"/>
                <a:gd name="T41" fmla="*/ 2147483647 h 2435"/>
                <a:gd name="T42" fmla="*/ 2147483647 w 1369"/>
                <a:gd name="T43" fmla="*/ 2147483647 h 2435"/>
                <a:gd name="T44" fmla="*/ 2147483647 w 1369"/>
                <a:gd name="T45" fmla="*/ 2147483647 h 2435"/>
                <a:gd name="T46" fmla="*/ 2147483647 w 1369"/>
                <a:gd name="T47" fmla="*/ 2147483647 h 2435"/>
                <a:gd name="T48" fmla="*/ 2147483647 w 1369"/>
                <a:gd name="T49" fmla="*/ 2147483647 h 2435"/>
                <a:gd name="T50" fmla="*/ 2147483647 w 1369"/>
                <a:gd name="T51" fmla="*/ 2147483647 h 2435"/>
                <a:gd name="T52" fmla="*/ 2147483647 w 1369"/>
                <a:gd name="T53" fmla="*/ 2147483647 h 2435"/>
                <a:gd name="T54" fmla="*/ 2147483647 w 1369"/>
                <a:gd name="T55" fmla="*/ 2147483647 h 2435"/>
                <a:gd name="T56" fmla="*/ 2147483647 w 1369"/>
                <a:gd name="T57" fmla="*/ 2147483647 h 2435"/>
                <a:gd name="T58" fmla="*/ 2147483647 w 1369"/>
                <a:gd name="T59" fmla="*/ 2147483647 h 2435"/>
                <a:gd name="T60" fmla="*/ 2147483647 w 1369"/>
                <a:gd name="T61" fmla="*/ 2147483647 h 2435"/>
                <a:gd name="T62" fmla="*/ 2147483647 w 1369"/>
                <a:gd name="T63" fmla="*/ 2147483647 h 2435"/>
                <a:gd name="T64" fmla="*/ 2147483647 w 1369"/>
                <a:gd name="T65" fmla="*/ 2147483647 h 2435"/>
                <a:gd name="T66" fmla="*/ 2147483647 w 1369"/>
                <a:gd name="T67" fmla="*/ 2147483647 h 2435"/>
                <a:gd name="T68" fmla="*/ 2147483647 w 1369"/>
                <a:gd name="T69" fmla="*/ 2147483647 h 2435"/>
                <a:gd name="T70" fmla="*/ 2147483647 w 1369"/>
                <a:gd name="T71" fmla="*/ 2147483647 h 2435"/>
                <a:gd name="T72" fmla="*/ 2147483647 w 1369"/>
                <a:gd name="T73" fmla="*/ 2147483647 h 2435"/>
                <a:gd name="T74" fmla="*/ 2147483647 w 1369"/>
                <a:gd name="T75" fmla="*/ 2147483647 h 2435"/>
                <a:gd name="T76" fmla="*/ 2147483647 w 1369"/>
                <a:gd name="T77" fmla="*/ 2147483647 h 2435"/>
                <a:gd name="T78" fmla="*/ 2147483647 w 1369"/>
                <a:gd name="T79" fmla="*/ 2147483647 h 2435"/>
                <a:gd name="T80" fmla="*/ 2147483647 w 1369"/>
                <a:gd name="T81" fmla="*/ 2147483647 h 2435"/>
                <a:gd name="T82" fmla="*/ 2147483647 w 1369"/>
                <a:gd name="T83" fmla="*/ 2147483647 h 2435"/>
                <a:gd name="T84" fmla="*/ 2147483647 w 1369"/>
                <a:gd name="T85" fmla="*/ 2147483647 h 2435"/>
                <a:gd name="T86" fmla="*/ 2147483647 w 1369"/>
                <a:gd name="T87" fmla="*/ 2147483647 h 2435"/>
                <a:gd name="T88" fmla="*/ 2147483647 w 1369"/>
                <a:gd name="T89" fmla="*/ 2147483647 h 2435"/>
                <a:gd name="T90" fmla="*/ 2147483647 w 1369"/>
                <a:gd name="T91" fmla="*/ 2147483647 h 2435"/>
                <a:gd name="T92" fmla="*/ 2147483647 w 1369"/>
                <a:gd name="T93" fmla="*/ 2147483647 h 2435"/>
                <a:gd name="T94" fmla="*/ 2147483647 w 1369"/>
                <a:gd name="T95" fmla="*/ 2147483647 h 2435"/>
                <a:gd name="T96" fmla="*/ 2147483647 w 1369"/>
                <a:gd name="T97" fmla="*/ 2147483647 h 2435"/>
                <a:gd name="T98" fmla="*/ 2147483647 w 1369"/>
                <a:gd name="T99" fmla="*/ 2147483647 h 2435"/>
                <a:gd name="T100" fmla="*/ 2147483647 w 1369"/>
                <a:gd name="T101" fmla="*/ 2147483647 h 2435"/>
                <a:gd name="T102" fmla="*/ 2147483647 w 1369"/>
                <a:gd name="T103" fmla="*/ 2147483647 h 2435"/>
                <a:gd name="T104" fmla="*/ 2147483647 w 1369"/>
                <a:gd name="T105" fmla="*/ 0 h 2435"/>
                <a:gd name="T106" fmla="*/ 2147483647 w 1369"/>
                <a:gd name="T107" fmla="*/ 2147483647 h 2435"/>
                <a:gd name="T108" fmla="*/ 2147483647 w 1369"/>
                <a:gd name="T109" fmla="*/ 2147483647 h 2435"/>
                <a:gd name="T110" fmla="*/ 2147483647 w 1369"/>
                <a:gd name="T111" fmla="*/ 2147483647 h 2435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1369"/>
                <a:gd name="T169" fmla="*/ 0 h 2435"/>
                <a:gd name="T170" fmla="*/ 1369 w 1369"/>
                <a:gd name="T171" fmla="*/ 2435 h 2435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1369" h="2435">
                  <a:moveTo>
                    <a:pt x="0" y="24"/>
                  </a:moveTo>
                  <a:cubicBezTo>
                    <a:pt x="31" y="71"/>
                    <a:pt x="48" y="64"/>
                    <a:pt x="94" y="94"/>
                  </a:cubicBezTo>
                  <a:cubicBezTo>
                    <a:pt x="121" y="181"/>
                    <a:pt x="81" y="77"/>
                    <a:pt x="141" y="153"/>
                  </a:cubicBezTo>
                  <a:cubicBezTo>
                    <a:pt x="182" y="204"/>
                    <a:pt x="116" y="175"/>
                    <a:pt x="176" y="223"/>
                  </a:cubicBezTo>
                  <a:cubicBezTo>
                    <a:pt x="186" y="231"/>
                    <a:pt x="199" y="231"/>
                    <a:pt x="211" y="235"/>
                  </a:cubicBezTo>
                  <a:cubicBezTo>
                    <a:pt x="223" y="269"/>
                    <a:pt x="217" y="309"/>
                    <a:pt x="235" y="341"/>
                  </a:cubicBezTo>
                  <a:cubicBezTo>
                    <a:pt x="241" y="352"/>
                    <a:pt x="259" y="347"/>
                    <a:pt x="270" y="353"/>
                  </a:cubicBezTo>
                  <a:cubicBezTo>
                    <a:pt x="312" y="374"/>
                    <a:pt x="331" y="408"/>
                    <a:pt x="376" y="423"/>
                  </a:cubicBezTo>
                  <a:cubicBezTo>
                    <a:pt x="401" y="497"/>
                    <a:pt x="412" y="495"/>
                    <a:pt x="482" y="517"/>
                  </a:cubicBezTo>
                  <a:cubicBezTo>
                    <a:pt x="540" y="499"/>
                    <a:pt x="544" y="517"/>
                    <a:pt x="576" y="564"/>
                  </a:cubicBezTo>
                  <a:cubicBezTo>
                    <a:pt x="564" y="572"/>
                    <a:pt x="531" y="576"/>
                    <a:pt x="540" y="588"/>
                  </a:cubicBezTo>
                  <a:cubicBezTo>
                    <a:pt x="555" y="608"/>
                    <a:pt x="611" y="611"/>
                    <a:pt x="611" y="611"/>
                  </a:cubicBezTo>
                  <a:cubicBezTo>
                    <a:pt x="646" y="635"/>
                    <a:pt x="681" y="647"/>
                    <a:pt x="717" y="670"/>
                  </a:cubicBezTo>
                  <a:cubicBezTo>
                    <a:pt x="737" y="733"/>
                    <a:pt x="730" y="791"/>
                    <a:pt x="693" y="846"/>
                  </a:cubicBezTo>
                  <a:cubicBezTo>
                    <a:pt x="687" y="903"/>
                    <a:pt x="664" y="968"/>
                    <a:pt x="681" y="1023"/>
                  </a:cubicBezTo>
                  <a:cubicBezTo>
                    <a:pt x="685" y="1054"/>
                    <a:pt x="689" y="1086"/>
                    <a:pt x="693" y="1117"/>
                  </a:cubicBezTo>
                  <a:cubicBezTo>
                    <a:pt x="720" y="1343"/>
                    <a:pt x="658" y="1288"/>
                    <a:pt x="752" y="1352"/>
                  </a:cubicBezTo>
                  <a:cubicBezTo>
                    <a:pt x="782" y="1439"/>
                    <a:pt x="745" y="1558"/>
                    <a:pt x="693" y="1634"/>
                  </a:cubicBezTo>
                  <a:cubicBezTo>
                    <a:pt x="679" y="1690"/>
                    <a:pt x="667" y="1739"/>
                    <a:pt x="634" y="1787"/>
                  </a:cubicBezTo>
                  <a:cubicBezTo>
                    <a:pt x="607" y="1870"/>
                    <a:pt x="631" y="1843"/>
                    <a:pt x="576" y="1881"/>
                  </a:cubicBezTo>
                  <a:cubicBezTo>
                    <a:pt x="547" y="1964"/>
                    <a:pt x="565" y="1930"/>
                    <a:pt x="529" y="1987"/>
                  </a:cubicBezTo>
                  <a:cubicBezTo>
                    <a:pt x="492" y="2131"/>
                    <a:pt x="545" y="1948"/>
                    <a:pt x="493" y="2069"/>
                  </a:cubicBezTo>
                  <a:cubicBezTo>
                    <a:pt x="436" y="2203"/>
                    <a:pt x="560" y="1999"/>
                    <a:pt x="435" y="2186"/>
                  </a:cubicBezTo>
                  <a:cubicBezTo>
                    <a:pt x="407" y="2228"/>
                    <a:pt x="407" y="2252"/>
                    <a:pt x="364" y="2281"/>
                  </a:cubicBezTo>
                  <a:cubicBezTo>
                    <a:pt x="360" y="2293"/>
                    <a:pt x="351" y="2304"/>
                    <a:pt x="352" y="2316"/>
                  </a:cubicBezTo>
                  <a:cubicBezTo>
                    <a:pt x="355" y="2341"/>
                    <a:pt x="376" y="2386"/>
                    <a:pt x="376" y="2386"/>
                  </a:cubicBezTo>
                  <a:cubicBezTo>
                    <a:pt x="372" y="2398"/>
                    <a:pt x="364" y="2435"/>
                    <a:pt x="364" y="2422"/>
                  </a:cubicBezTo>
                  <a:cubicBezTo>
                    <a:pt x="364" y="2406"/>
                    <a:pt x="366" y="2388"/>
                    <a:pt x="376" y="2375"/>
                  </a:cubicBezTo>
                  <a:cubicBezTo>
                    <a:pt x="384" y="2365"/>
                    <a:pt x="399" y="2367"/>
                    <a:pt x="411" y="2363"/>
                  </a:cubicBezTo>
                  <a:cubicBezTo>
                    <a:pt x="455" y="2236"/>
                    <a:pt x="382" y="2425"/>
                    <a:pt x="458" y="2304"/>
                  </a:cubicBezTo>
                  <a:cubicBezTo>
                    <a:pt x="471" y="2283"/>
                    <a:pt x="468" y="2255"/>
                    <a:pt x="482" y="2234"/>
                  </a:cubicBezTo>
                  <a:cubicBezTo>
                    <a:pt x="498" y="2210"/>
                    <a:pt x="513" y="2187"/>
                    <a:pt x="529" y="2163"/>
                  </a:cubicBezTo>
                  <a:cubicBezTo>
                    <a:pt x="537" y="2151"/>
                    <a:pt x="540" y="2136"/>
                    <a:pt x="552" y="2128"/>
                  </a:cubicBezTo>
                  <a:cubicBezTo>
                    <a:pt x="601" y="2095"/>
                    <a:pt x="577" y="2114"/>
                    <a:pt x="623" y="2069"/>
                  </a:cubicBezTo>
                  <a:cubicBezTo>
                    <a:pt x="657" y="1964"/>
                    <a:pt x="621" y="2001"/>
                    <a:pt x="752" y="1987"/>
                  </a:cubicBezTo>
                  <a:cubicBezTo>
                    <a:pt x="826" y="1962"/>
                    <a:pt x="753" y="1998"/>
                    <a:pt x="799" y="1928"/>
                  </a:cubicBezTo>
                  <a:cubicBezTo>
                    <a:pt x="813" y="1907"/>
                    <a:pt x="847" y="1900"/>
                    <a:pt x="869" y="1893"/>
                  </a:cubicBezTo>
                  <a:cubicBezTo>
                    <a:pt x="925" y="1855"/>
                    <a:pt x="900" y="1883"/>
                    <a:pt x="928" y="1799"/>
                  </a:cubicBezTo>
                  <a:cubicBezTo>
                    <a:pt x="933" y="1785"/>
                    <a:pt x="952" y="1783"/>
                    <a:pt x="964" y="1775"/>
                  </a:cubicBezTo>
                  <a:cubicBezTo>
                    <a:pt x="972" y="1763"/>
                    <a:pt x="977" y="1750"/>
                    <a:pt x="987" y="1740"/>
                  </a:cubicBezTo>
                  <a:cubicBezTo>
                    <a:pt x="997" y="1730"/>
                    <a:pt x="1013" y="1727"/>
                    <a:pt x="1022" y="1716"/>
                  </a:cubicBezTo>
                  <a:cubicBezTo>
                    <a:pt x="1084" y="1638"/>
                    <a:pt x="972" y="1722"/>
                    <a:pt x="1069" y="1658"/>
                  </a:cubicBezTo>
                  <a:cubicBezTo>
                    <a:pt x="1124" y="1575"/>
                    <a:pt x="1092" y="1603"/>
                    <a:pt x="1152" y="1563"/>
                  </a:cubicBezTo>
                  <a:cubicBezTo>
                    <a:pt x="1171" y="1501"/>
                    <a:pt x="1156" y="1538"/>
                    <a:pt x="1210" y="1458"/>
                  </a:cubicBezTo>
                  <a:cubicBezTo>
                    <a:pt x="1217" y="1447"/>
                    <a:pt x="1214" y="1432"/>
                    <a:pt x="1222" y="1422"/>
                  </a:cubicBezTo>
                  <a:cubicBezTo>
                    <a:pt x="1231" y="1411"/>
                    <a:pt x="1245" y="1407"/>
                    <a:pt x="1257" y="1399"/>
                  </a:cubicBezTo>
                  <a:cubicBezTo>
                    <a:pt x="1311" y="1318"/>
                    <a:pt x="1295" y="1355"/>
                    <a:pt x="1316" y="1293"/>
                  </a:cubicBezTo>
                  <a:cubicBezTo>
                    <a:pt x="1304" y="1289"/>
                    <a:pt x="1285" y="1292"/>
                    <a:pt x="1281" y="1281"/>
                  </a:cubicBezTo>
                  <a:cubicBezTo>
                    <a:pt x="1270" y="1252"/>
                    <a:pt x="1337" y="1169"/>
                    <a:pt x="1340" y="1164"/>
                  </a:cubicBezTo>
                  <a:cubicBezTo>
                    <a:pt x="1348" y="1152"/>
                    <a:pt x="1363" y="1129"/>
                    <a:pt x="1363" y="1129"/>
                  </a:cubicBezTo>
                  <a:cubicBezTo>
                    <a:pt x="1347" y="1005"/>
                    <a:pt x="1369" y="1061"/>
                    <a:pt x="1304" y="964"/>
                  </a:cubicBezTo>
                  <a:cubicBezTo>
                    <a:pt x="1296" y="952"/>
                    <a:pt x="1295" y="932"/>
                    <a:pt x="1281" y="929"/>
                  </a:cubicBezTo>
                  <a:cubicBezTo>
                    <a:pt x="1261" y="925"/>
                    <a:pt x="1242" y="921"/>
                    <a:pt x="1222" y="917"/>
                  </a:cubicBezTo>
                  <a:cubicBezTo>
                    <a:pt x="1185" y="809"/>
                    <a:pt x="1252" y="971"/>
                    <a:pt x="1152" y="870"/>
                  </a:cubicBezTo>
                  <a:cubicBezTo>
                    <a:pt x="1100" y="818"/>
                    <a:pt x="1149" y="705"/>
                    <a:pt x="1069" y="670"/>
                  </a:cubicBezTo>
                  <a:cubicBezTo>
                    <a:pt x="1047" y="660"/>
                    <a:pt x="1022" y="662"/>
                    <a:pt x="999" y="658"/>
                  </a:cubicBezTo>
                  <a:cubicBezTo>
                    <a:pt x="983" y="611"/>
                    <a:pt x="969" y="592"/>
                    <a:pt x="928" y="564"/>
                  </a:cubicBezTo>
                  <a:cubicBezTo>
                    <a:pt x="924" y="552"/>
                    <a:pt x="929" y="532"/>
                    <a:pt x="917" y="529"/>
                  </a:cubicBezTo>
                  <a:cubicBezTo>
                    <a:pt x="903" y="526"/>
                    <a:pt x="895" y="551"/>
                    <a:pt x="881" y="553"/>
                  </a:cubicBezTo>
                  <a:cubicBezTo>
                    <a:pt x="870" y="555"/>
                    <a:pt x="812" y="534"/>
                    <a:pt x="799" y="529"/>
                  </a:cubicBezTo>
                  <a:cubicBezTo>
                    <a:pt x="795" y="545"/>
                    <a:pt x="801" y="569"/>
                    <a:pt x="787" y="576"/>
                  </a:cubicBezTo>
                  <a:cubicBezTo>
                    <a:pt x="776" y="582"/>
                    <a:pt x="787" y="541"/>
                    <a:pt x="775" y="541"/>
                  </a:cubicBezTo>
                  <a:cubicBezTo>
                    <a:pt x="761" y="541"/>
                    <a:pt x="763" y="567"/>
                    <a:pt x="752" y="576"/>
                  </a:cubicBezTo>
                  <a:cubicBezTo>
                    <a:pt x="742" y="584"/>
                    <a:pt x="729" y="584"/>
                    <a:pt x="717" y="588"/>
                  </a:cubicBezTo>
                  <a:cubicBezTo>
                    <a:pt x="615" y="573"/>
                    <a:pt x="623" y="587"/>
                    <a:pt x="599" y="494"/>
                  </a:cubicBezTo>
                  <a:cubicBezTo>
                    <a:pt x="627" y="411"/>
                    <a:pt x="647" y="431"/>
                    <a:pt x="587" y="411"/>
                  </a:cubicBezTo>
                  <a:cubicBezTo>
                    <a:pt x="599" y="407"/>
                    <a:pt x="610" y="400"/>
                    <a:pt x="623" y="400"/>
                  </a:cubicBezTo>
                  <a:cubicBezTo>
                    <a:pt x="635" y="400"/>
                    <a:pt x="658" y="399"/>
                    <a:pt x="658" y="411"/>
                  </a:cubicBezTo>
                  <a:cubicBezTo>
                    <a:pt x="658" y="425"/>
                    <a:pt x="609" y="433"/>
                    <a:pt x="623" y="435"/>
                  </a:cubicBezTo>
                  <a:cubicBezTo>
                    <a:pt x="658" y="441"/>
                    <a:pt x="693" y="423"/>
                    <a:pt x="728" y="423"/>
                  </a:cubicBezTo>
                  <a:cubicBezTo>
                    <a:pt x="748" y="423"/>
                    <a:pt x="651" y="441"/>
                    <a:pt x="670" y="435"/>
                  </a:cubicBezTo>
                  <a:cubicBezTo>
                    <a:pt x="682" y="431"/>
                    <a:pt x="705" y="423"/>
                    <a:pt x="705" y="423"/>
                  </a:cubicBezTo>
                  <a:cubicBezTo>
                    <a:pt x="693" y="415"/>
                    <a:pt x="683" y="406"/>
                    <a:pt x="670" y="400"/>
                  </a:cubicBezTo>
                  <a:cubicBezTo>
                    <a:pt x="659" y="394"/>
                    <a:pt x="634" y="401"/>
                    <a:pt x="634" y="388"/>
                  </a:cubicBezTo>
                  <a:cubicBezTo>
                    <a:pt x="634" y="374"/>
                    <a:pt x="658" y="372"/>
                    <a:pt x="670" y="364"/>
                  </a:cubicBezTo>
                  <a:cubicBezTo>
                    <a:pt x="678" y="352"/>
                    <a:pt x="679" y="329"/>
                    <a:pt x="693" y="329"/>
                  </a:cubicBezTo>
                  <a:cubicBezTo>
                    <a:pt x="707" y="329"/>
                    <a:pt x="707" y="354"/>
                    <a:pt x="717" y="364"/>
                  </a:cubicBezTo>
                  <a:cubicBezTo>
                    <a:pt x="741" y="388"/>
                    <a:pt x="757" y="390"/>
                    <a:pt x="787" y="400"/>
                  </a:cubicBezTo>
                  <a:cubicBezTo>
                    <a:pt x="799" y="392"/>
                    <a:pt x="809" y="382"/>
                    <a:pt x="822" y="376"/>
                  </a:cubicBezTo>
                  <a:cubicBezTo>
                    <a:pt x="860" y="357"/>
                    <a:pt x="880" y="371"/>
                    <a:pt x="822" y="353"/>
                  </a:cubicBezTo>
                  <a:cubicBezTo>
                    <a:pt x="799" y="361"/>
                    <a:pt x="775" y="368"/>
                    <a:pt x="752" y="376"/>
                  </a:cubicBezTo>
                  <a:cubicBezTo>
                    <a:pt x="737" y="381"/>
                    <a:pt x="756" y="343"/>
                    <a:pt x="764" y="329"/>
                  </a:cubicBezTo>
                  <a:cubicBezTo>
                    <a:pt x="784" y="293"/>
                    <a:pt x="801" y="293"/>
                    <a:pt x="834" y="282"/>
                  </a:cubicBezTo>
                  <a:cubicBezTo>
                    <a:pt x="853" y="226"/>
                    <a:pt x="853" y="249"/>
                    <a:pt x="811" y="270"/>
                  </a:cubicBezTo>
                  <a:cubicBezTo>
                    <a:pt x="800" y="276"/>
                    <a:pt x="787" y="278"/>
                    <a:pt x="775" y="282"/>
                  </a:cubicBezTo>
                  <a:cubicBezTo>
                    <a:pt x="748" y="278"/>
                    <a:pt x="719" y="280"/>
                    <a:pt x="693" y="270"/>
                  </a:cubicBezTo>
                  <a:cubicBezTo>
                    <a:pt x="678" y="264"/>
                    <a:pt x="672" y="244"/>
                    <a:pt x="658" y="235"/>
                  </a:cubicBezTo>
                  <a:cubicBezTo>
                    <a:pt x="653" y="232"/>
                    <a:pt x="592" y="214"/>
                    <a:pt x="587" y="212"/>
                  </a:cubicBezTo>
                  <a:cubicBezTo>
                    <a:pt x="463" y="229"/>
                    <a:pt x="493" y="216"/>
                    <a:pt x="576" y="235"/>
                  </a:cubicBezTo>
                  <a:cubicBezTo>
                    <a:pt x="611" y="243"/>
                    <a:pt x="615" y="250"/>
                    <a:pt x="646" y="270"/>
                  </a:cubicBezTo>
                  <a:cubicBezTo>
                    <a:pt x="700" y="351"/>
                    <a:pt x="720" y="332"/>
                    <a:pt x="658" y="353"/>
                  </a:cubicBezTo>
                  <a:cubicBezTo>
                    <a:pt x="582" y="327"/>
                    <a:pt x="649" y="339"/>
                    <a:pt x="634" y="376"/>
                  </a:cubicBezTo>
                  <a:cubicBezTo>
                    <a:pt x="626" y="395"/>
                    <a:pt x="580" y="406"/>
                    <a:pt x="564" y="411"/>
                  </a:cubicBezTo>
                  <a:cubicBezTo>
                    <a:pt x="552" y="419"/>
                    <a:pt x="543" y="433"/>
                    <a:pt x="529" y="435"/>
                  </a:cubicBezTo>
                  <a:cubicBezTo>
                    <a:pt x="509" y="438"/>
                    <a:pt x="455" y="405"/>
                    <a:pt x="482" y="388"/>
                  </a:cubicBezTo>
                  <a:cubicBezTo>
                    <a:pt x="496" y="379"/>
                    <a:pt x="513" y="396"/>
                    <a:pt x="529" y="400"/>
                  </a:cubicBezTo>
                  <a:cubicBezTo>
                    <a:pt x="541" y="396"/>
                    <a:pt x="564" y="400"/>
                    <a:pt x="564" y="388"/>
                  </a:cubicBezTo>
                  <a:cubicBezTo>
                    <a:pt x="564" y="376"/>
                    <a:pt x="538" y="385"/>
                    <a:pt x="529" y="376"/>
                  </a:cubicBezTo>
                  <a:cubicBezTo>
                    <a:pt x="520" y="367"/>
                    <a:pt x="523" y="352"/>
                    <a:pt x="517" y="341"/>
                  </a:cubicBezTo>
                  <a:cubicBezTo>
                    <a:pt x="511" y="328"/>
                    <a:pt x="501" y="318"/>
                    <a:pt x="493" y="306"/>
                  </a:cubicBezTo>
                  <a:cubicBezTo>
                    <a:pt x="501" y="294"/>
                    <a:pt x="527" y="280"/>
                    <a:pt x="517" y="270"/>
                  </a:cubicBezTo>
                  <a:cubicBezTo>
                    <a:pt x="506" y="258"/>
                    <a:pt x="481" y="271"/>
                    <a:pt x="470" y="282"/>
                  </a:cubicBezTo>
                  <a:cubicBezTo>
                    <a:pt x="459" y="293"/>
                    <a:pt x="467" y="316"/>
                    <a:pt x="458" y="329"/>
                  </a:cubicBezTo>
                  <a:cubicBezTo>
                    <a:pt x="444" y="350"/>
                    <a:pt x="410" y="357"/>
                    <a:pt x="388" y="364"/>
                  </a:cubicBezTo>
                  <a:cubicBezTo>
                    <a:pt x="370" y="310"/>
                    <a:pt x="359" y="269"/>
                    <a:pt x="329" y="223"/>
                  </a:cubicBezTo>
                  <a:cubicBezTo>
                    <a:pt x="297" y="97"/>
                    <a:pt x="343" y="39"/>
                    <a:pt x="458" y="0"/>
                  </a:cubicBezTo>
                  <a:cubicBezTo>
                    <a:pt x="480" y="33"/>
                    <a:pt x="538" y="99"/>
                    <a:pt x="552" y="141"/>
                  </a:cubicBezTo>
                  <a:cubicBezTo>
                    <a:pt x="560" y="165"/>
                    <a:pt x="576" y="212"/>
                    <a:pt x="576" y="212"/>
                  </a:cubicBezTo>
                  <a:cubicBezTo>
                    <a:pt x="548" y="216"/>
                    <a:pt x="518" y="211"/>
                    <a:pt x="493" y="223"/>
                  </a:cubicBezTo>
                  <a:cubicBezTo>
                    <a:pt x="482" y="229"/>
                    <a:pt x="517" y="232"/>
                    <a:pt x="529" y="235"/>
                  </a:cubicBezTo>
                  <a:cubicBezTo>
                    <a:pt x="556" y="241"/>
                    <a:pt x="584" y="243"/>
                    <a:pt x="611" y="247"/>
                  </a:cubicBezTo>
                  <a:cubicBezTo>
                    <a:pt x="619" y="259"/>
                    <a:pt x="623" y="273"/>
                    <a:pt x="634" y="282"/>
                  </a:cubicBezTo>
                  <a:cubicBezTo>
                    <a:pt x="681" y="319"/>
                    <a:pt x="670" y="261"/>
                    <a:pt x="670" y="329"/>
                  </a:cubicBezTo>
                </a:path>
              </a:pathLst>
            </a:custGeom>
            <a:solidFill>
              <a:srgbClr val="FFFF00"/>
            </a:solidFill>
            <a:ln w="31750">
              <a:solidFill>
                <a:srgbClr val="00FFFF"/>
              </a:solidFill>
              <a:round/>
            </a:ln>
          </p:spPr>
          <p:txBody>
            <a:bodyPr lIns="91437" tIns="45718" rIns="91437" bIns="45718"/>
            <a:lstStyle/>
            <a:p>
              <a:endParaRPr lang="zh-CN" altLang="en-US" sz="100" dirty="0">
                <a:ea typeface="黑体" panose="02010609060101010101" pitchFamily="49" charset="-122"/>
              </a:endParaRPr>
            </a:p>
          </p:txBody>
        </p:sp>
        <p:grpSp>
          <p:nvGrpSpPr>
            <p:cNvPr id="13" name="Group 8"/>
            <p:cNvGrpSpPr/>
            <p:nvPr>
              <p:custDataLst>
                <p:tags r:id="rId5"/>
              </p:custDataLst>
            </p:nvPr>
          </p:nvGrpSpPr>
          <p:grpSpPr>
            <a:xfrm>
              <a:off x="6767513" y="2373313"/>
              <a:ext cx="1755775" cy="985837"/>
              <a:chOff x="4053" y="789"/>
              <a:chExt cx="829" cy="622"/>
            </a:xfrm>
          </p:grpSpPr>
          <p:sp>
            <p:nvSpPr>
              <p:cNvPr id="15" name="Freeform 4"/>
              <p:cNvSpPr/>
              <p:nvPr>
                <p:custDataLst>
                  <p:tags r:id="rId6"/>
                </p:custDataLst>
              </p:nvPr>
            </p:nvSpPr>
            <p:spPr bwMode="auto">
              <a:xfrm>
                <a:off x="4053" y="789"/>
                <a:ext cx="829" cy="622"/>
              </a:xfrm>
              <a:custGeom>
                <a:avLst/>
                <a:gdLst>
                  <a:gd name="T0" fmla="*/ 3 w 829"/>
                  <a:gd name="T1" fmla="*/ 93 h 622"/>
                  <a:gd name="T2" fmla="*/ 38 w 829"/>
                  <a:gd name="T3" fmla="*/ 104 h 622"/>
                  <a:gd name="T4" fmla="*/ 144 w 829"/>
                  <a:gd name="T5" fmla="*/ 69 h 622"/>
                  <a:gd name="T6" fmla="*/ 320 w 829"/>
                  <a:gd name="T7" fmla="*/ 57 h 622"/>
                  <a:gd name="T8" fmla="*/ 414 w 829"/>
                  <a:gd name="T9" fmla="*/ 46 h 622"/>
                  <a:gd name="T10" fmla="*/ 449 w 829"/>
                  <a:gd name="T11" fmla="*/ 57 h 622"/>
                  <a:gd name="T12" fmla="*/ 484 w 829"/>
                  <a:gd name="T13" fmla="*/ 69 h 622"/>
                  <a:gd name="T14" fmla="*/ 520 w 829"/>
                  <a:gd name="T15" fmla="*/ 57 h 622"/>
                  <a:gd name="T16" fmla="*/ 508 w 829"/>
                  <a:gd name="T17" fmla="*/ 104 h 622"/>
                  <a:gd name="T18" fmla="*/ 543 w 829"/>
                  <a:gd name="T19" fmla="*/ 175 h 622"/>
                  <a:gd name="T20" fmla="*/ 567 w 829"/>
                  <a:gd name="T21" fmla="*/ 81 h 622"/>
                  <a:gd name="T22" fmla="*/ 602 w 829"/>
                  <a:gd name="T23" fmla="*/ 69 h 622"/>
                  <a:gd name="T24" fmla="*/ 590 w 829"/>
                  <a:gd name="T25" fmla="*/ 128 h 622"/>
                  <a:gd name="T26" fmla="*/ 614 w 829"/>
                  <a:gd name="T27" fmla="*/ 163 h 622"/>
                  <a:gd name="T28" fmla="*/ 637 w 829"/>
                  <a:gd name="T29" fmla="*/ 93 h 622"/>
                  <a:gd name="T30" fmla="*/ 673 w 829"/>
                  <a:gd name="T31" fmla="*/ 81 h 622"/>
                  <a:gd name="T32" fmla="*/ 708 w 829"/>
                  <a:gd name="T33" fmla="*/ 57 h 622"/>
                  <a:gd name="T34" fmla="*/ 755 w 829"/>
                  <a:gd name="T35" fmla="*/ 22 h 622"/>
                  <a:gd name="T36" fmla="*/ 767 w 829"/>
                  <a:gd name="T37" fmla="*/ 69 h 622"/>
                  <a:gd name="T38" fmla="*/ 790 w 829"/>
                  <a:gd name="T39" fmla="*/ 116 h 622"/>
                  <a:gd name="T40" fmla="*/ 778 w 829"/>
                  <a:gd name="T41" fmla="*/ 151 h 622"/>
                  <a:gd name="T42" fmla="*/ 731 w 829"/>
                  <a:gd name="T43" fmla="*/ 222 h 622"/>
                  <a:gd name="T44" fmla="*/ 743 w 829"/>
                  <a:gd name="T45" fmla="*/ 387 h 622"/>
                  <a:gd name="T46" fmla="*/ 790 w 829"/>
                  <a:gd name="T47" fmla="*/ 516 h 622"/>
                  <a:gd name="T48" fmla="*/ 767 w 829"/>
                  <a:gd name="T49" fmla="*/ 551 h 622"/>
                  <a:gd name="T50" fmla="*/ 684 w 829"/>
                  <a:gd name="T51" fmla="*/ 469 h 622"/>
                  <a:gd name="T52" fmla="*/ 637 w 829"/>
                  <a:gd name="T53" fmla="*/ 481 h 622"/>
                  <a:gd name="T54" fmla="*/ 602 w 829"/>
                  <a:gd name="T55" fmla="*/ 504 h 622"/>
                  <a:gd name="T56" fmla="*/ 543 w 829"/>
                  <a:gd name="T57" fmla="*/ 622 h 622"/>
                  <a:gd name="T58" fmla="*/ 461 w 829"/>
                  <a:gd name="T59" fmla="*/ 528 h 622"/>
                  <a:gd name="T60" fmla="*/ 437 w 829"/>
                  <a:gd name="T61" fmla="*/ 563 h 622"/>
                  <a:gd name="T62" fmla="*/ 414 w 829"/>
                  <a:gd name="T63" fmla="*/ 528 h 622"/>
                  <a:gd name="T64" fmla="*/ 191 w 829"/>
                  <a:gd name="T65" fmla="*/ 469 h 622"/>
                  <a:gd name="T66" fmla="*/ 144 w 829"/>
                  <a:gd name="T67" fmla="*/ 422 h 622"/>
                  <a:gd name="T68" fmla="*/ 132 w 829"/>
                  <a:gd name="T69" fmla="*/ 387 h 622"/>
                  <a:gd name="T70" fmla="*/ 97 w 829"/>
                  <a:gd name="T71" fmla="*/ 363 h 622"/>
                  <a:gd name="T72" fmla="*/ 26 w 829"/>
                  <a:gd name="T73" fmla="*/ 222 h 622"/>
                  <a:gd name="T74" fmla="*/ 14 w 829"/>
                  <a:gd name="T75" fmla="*/ 187 h 622"/>
                  <a:gd name="T76" fmla="*/ 26 w 829"/>
                  <a:gd name="T77" fmla="*/ 104 h 622"/>
                  <a:gd name="T78" fmla="*/ 3 w 829"/>
                  <a:gd name="T79" fmla="*/ 69 h 622"/>
                  <a:gd name="T80" fmla="*/ 38 w 829"/>
                  <a:gd name="T81" fmla="*/ 57 h 622"/>
                  <a:gd name="T82" fmla="*/ 3 w 829"/>
                  <a:gd name="T83" fmla="*/ 93 h 622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829"/>
                  <a:gd name="T127" fmla="*/ 0 h 622"/>
                  <a:gd name="T128" fmla="*/ 829 w 829"/>
                  <a:gd name="T129" fmla="*/ 622 h 622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829" h="622">
                    <a:moveTo>
                      <a:pt x="3" y="93"/>
                    </a:moveTo>
                    <a:cubicBezTo>
                      <a:pt x="15" y="97"/>
                      <a:pt x="26" y="105"/>
                      <a:pt x="38" y="104"/>
                    </a:cubicBezTo>
                    <a:cubicBezTo>
                      <a:pt x="75" y="100"/>
                      <a:pt x="107" y="72"/>
                      <a:pt x="144" y="69"/>
                    </a:cubicBezTo>
                    <a:cubicBezTo>
                      <a:pt x="203" y="65"/>
                      <a:pt x="261" y="61"/>
                      <a:pt x="320" y="57"/>
                    </a:cubicBezTo>
                    <a:cubicBezTo>
                      <a:pt x="357" y="1"/>
                      <a:pt x="329" y="18"/>
                      <a:pt x="414" y="46"/>
                    </a:cubicBezTo>
                    <a:cubicBezTo>
                      <a:pt x="426" y="50"/>
                      <a:pt x="437" y="53"/>
                      <a:pt x="449" y="57"/>
                    </a:cubicBezTo>
                    <a:cubicBezTo>
                      <a:pt x="461" y="61"/>
                      <a:pt x="484" y="69"/>
                      <a:pt x="484" y="69"/>
                    </a:cubicBezTo>
                    <a:cubicBezTo>
                      <a:pt x="496" y="65"/>
                      <a:pt x="513" y="47"/>
                      <a:pt x="520" y="57"/>
                    </a:cubicBezTo>
                    <a:cubicBezTo>
                      <a:pt x="529" y="70"/>
                      <a:pt x="508" y="88"/>
                      <a:pt x="508" y="104"/>
                    </a:cubicBezTo>
                    <a:cubicBezTo>
                      <a:pt x="508" y="128"/>
                      <a:pt x="531" y="157"/>
                      <a:pt x="543" y="175"/>
                    </a:cubicBezTo>
                    <a:cubicBezTo>
                      <a:pt x="553" y="144"/>
                      <a:pt x="549" y="108"/>
                      <a:pt x="567" y="81"/>
                    </a:cubicBezTo>
                    <a:cubicBezTo>
                      <a:pt x="574" y="71"/>
                      <a:pt x="590" y="73"/>
                      <a:pt x="602" y="69"/>
                    </a:cubicBezTo>
                    <a:cubicBezTo>
                      <a:pt x="598" y="89"/>
                      <a:pt x="587" y="108"/>
                      <a:pt x="590" y="128"/>
                    </a:cubicBezTo>
                    <a:cubicBezTo>
                      <a:pt x="592" y="142"/>
                      <a:pt x="603" y="171"/>
                      <a:pt x="614" y="163"/>
                    </a:cubicBezTo>
                    <a:cubicBezTo>
                      <a:pt x="634" y="148"/>
                      <a:pt x="614" y="101"/>
                      <a:pt x="637" y="93"/>
                    </a:cubicBezTo>
                    <a:cubicBezTo>
                      <a:pt x="649" y="89"/>
                      <a:pt x="661" y="85"/>
                      <a:pt x="673" y="81"/>
                    </a:cubicBezTo>
                    <a:cubicBezTo>
                      <a:pt x="685" y="73"/>
                      <a:pt x="700" y="69"/>
                      <a:pt x="708" y="57"/>
                    </a:cubicBezTo>
                    <a:cubicBezTo>
                      <a:pt x="743" y="5"/>
                      <a:pt x="690" y="0"/>
                      <a:pt x="755" y="22"/>
                    </a:cubicBezTo>
                    <a:cubicBezTo>
                      <a:pt x="759" y="38"/>
                      <a:pt x="767" y="53"/>
                      <a:pt x="767" y="69"/>
                    </a:cubicBezTo>
                    <a:cubicBezTo>
                      <a:pt x="767" y="121"/>
                      <a:pt x="727" y="95"/>
                      <a:pt x="790" y="116"/>
                    </a:cubicBezTo>
                    <a:cubicBezTo>
                      <a:pt x="786" y="128"/>
                      <a:pt x="784" y="140"/>
                      <a:pt x="778" y="151"/>
                    </a:cubicBezTo>
                    <a:cubicBezTo>
                      <a:pt x="764" y="176"/>
                      <a:pt x="731" y="222"/>
                      <a:pt x="731" y="222"/>
                    </a:cubicBezTo>
                    <a:cubicBezTo>
                      <a:pt x="777" y="290"/>
                      <a:pt x="769" y="309"/>
                      <a:pt x="743" y="387"/>
                    </a:cubicBezTo>
                    <a:cubicBezTo>
                      <a:pt x="754" y="440"/>
                      <a:pt x="761" y="472"/>
                      <a:pt x="790" y="516"/>
                    </a:cubicBezTo>
                    <a:cubicBezTo>
                      <a:pt x="790" y="517"/>
                      <a:pt x="829" y="613"/>
                      <a:pt x="767" y="551"/>
                    </a:cubicBezTo>
                    <a:cubicBezTo>
                      <a:pt x="673" y="457"/>
                      <a:pt x="765" y="496"/>
                      <a:pt x="684" y="469"/>
                    </a:cubicBezTo>
                    <a:cubicBezTo>
                      <a:pt x="668" y="473"/>
                      <a:pt x="652" y="475"/>
                      <a:pt x="637" y="481"/>
                    </a:cubicBezTo>
                    <a:cubicBezTo>
                      <a:pt x="624" y="486"/>
                      <a:pt x="602" y="504"/>
                      <a:pt x="602" y="504"/>
                    </a:cubicBezTo>
                    <a:cubicBezTo>
                      <a:pt x="561" y="545"/>
                      <a:pt x="557" y="567"/>
                      <a:pt x="543" y="622"/>
                    </a:cubicBezTo>
                    <a:cubicBezTo>
                      <a:pt x="488" y="539"/>
                      <a:pt x="520" y="567"/>
                      <a:pt x="461" y="528"/>
                    </a:cubicBezTo>
                    <a:cubicBezTo>
                      <a:pt x="453" y="540"/>
                      <a:pt x="451" y="563"/>
                      <a:pt x="437" y="563"/>
                    </a:cubicBezTo>
                    <a:cubicBezTo>
                      <a:pt x="423" y="563"/>
                      <a:pt x="426" y="535"/>
                      <a:pt x="414" y="528"/>
                    </a:cubicBezTo>
                    <a:cubicBezTo>
                      <a:pt x="351" y="488"/>
                      <a:pt x="260" y="493"/>
                      <a:pt x="191" y="469"/>
                    </a:cubicBezTo>
                    <a:cubicBezTo>
                      <a:pt x="159" y="376"/>
                      <a:pt x="207" y="485"/>
                      <a:pt x="144" y="422"/>
                    </a:cubicBezTo>
                    <a:cubicBezTo>
                      <a:pt x="135" y="413"/>
                      <a:pt x="140" y="397"/>
                      <a:pt x="132" y="387"/>
                    </a:cubicBezTo>
                    <a:cubicBezTo>
                      <a:pt x="123" y="376"/>
                      <a:pt x="109" y="371"/>
                      <a:pt x="97" y="363"/>
                    </a:cubicBezTo>
                    <a:cubicBezTo>
                      <a:pt x="36" y="271"/>
                      <a:pt x="59" y="319"/>
                      <a:pt x="26" y="222"/>
                    </a:cubicBezTo>
                    <a:cubicBezTo>
                      <a:pt x="22" y="210"/>
                      <a:pt x="14" y="187"/>
                      <a:pt x="14" y="187"/>
                    </a:cubicBezTo>
                    <a:cubicBezTo>
                      <a:pt x="18" y="159"/>
                      <a:pt x="29" y="132"/>
                      <a:pt x="26" y="104"/>
                    </a:cubicBezTo>
                    <a:cubicBezTo>
                      <a:pt x="25" y="90"/>
                      <a:pt x="0" y="83"/>
                      <a:pt x="3" y="69"/>
                    </a:cubicBezTo>
                    <a:cubicBezTo>
                      <a:pt x="6" y="57"/>
                      <a:pt x="38" y="45"/>
                      <a:pt x="38" y="57"/>
                    </a:cubicBezTo>
                    <a:cubicBezTo>
                      <a:pt x="38" y="74"/>
                      <a:pt x="15" y="81"/>
                      <a:pt x="3" y="93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31750">
                <a:solidFill>
                  <a:schemeClr val="bg1"/>
                </a:solidFill>
                <a:round/>
              </a:ln>
            </p:spPr>
            <p:txBody>
              <a:bodyPr/>
              <a:lstStyle/>
              <a:p>
                <a:endParaRPr lang="zh-CN" altLang="en-US" sz="100" dirty="0">
                  <a:ea typeface="黑体" panose="02010609060101010101" pitchFamily="49" charset="-122"/>
                </a:endParaRPr>
              </a:p>
            </p:txBody>
          </p:sp>
          <p:sp>
            <p:nvSpPr>
              <p:cNvPr id="16" name="Text Box 7"/>
              <p:cNvSpPr txBox="1">
                <a:spLocks noChangeArrowheads="1"/>
              </p:cNvSpPr>
              <p:nvPr>
                <p:custDataLst>
                  <p:tags r:id="rId7"/>
                </p:custDataLst>
              </p:nvPr>
            </p:nvSpPr>
            <p:spPr bwMode="auto">
              <a:xfrm>
                <a:off x="4176" y="845"/>
                <a:ext cx="634" cy="546"/>
              </a:xfrm>
              <a:prstGeom prst="rect">
                <a:avLst/>
              </a:prstGeom>
              <a:noFill/>
              <a:ln w="9525">
                <a:noFill/>
                <a:miter lim="800000"/>
              </a:ln>
            </p:spPr>
            <p:txBody>
              <a:bodyPr wrap="square">
                <a:spAutoFit/>
              </a:bodyPr>
              <a:lstStyle/>
              <a:p>
                <a:r>
                  <a:rPr kumimoji="1" lang="zh-CN" altLang="en-US" sz="3225" b="1" dirty="0">
                    <a:solidFill>
                      <a:schemeClr val="bg1"/>
                    </a:solidFill>
                    <a:latin typeface="Times New Roman" panose="02020603050405020304" charset="0"/>
                    <a:ea typeface="黑体" panose="02010609060101010101" pitchFamily="49" charset="-122"/>
                  </a:rPr>
                  <a:t>美国</a:t>
                </a:r>
                <a:endParaRPr kumimoji="1" lang="zh-CN" altLang="en-US" sz="3225" b="1" dirty="0">
                  <a:solidFill>
                    <a:schemeClr val="bg1"/>
                  </a:solidFill>
                  <a:latin typeface="Times New Roman" panose="02020603050405020304" charset="0"/>
                  <a:ea typeface="黑体" panose="02010609060101010101" pitchFamily="49" charset="-122"/>
                </a:endParaRPr>
              </a:p>
            </p:txBody>
          </p:sp>
        </p:grpSp>
        <p:sp>
          <p:nvSpPr>
            <p:cNvPr id="14" name="AutoShape 9"/>
            <p:cNvSpPr>
              <a:spLocks noChangeArrowheads="1"/>
            </p:cNvSpPr>
            <p:nvPr>
              <p:custDataLst>
                <p:tags r:id="rId8"/>
              </p:custDataLst>
            </p:nvPr>
          </p:nvSpPr>
          <p:spPr bwMode="auto">
            <a:xfrm>
              <a:off x="3024188" y="3333748"/>
              <a:ext cx="3251200" cy="983236"/>
            </a:xfrm>
            <a:prstGeom prst="wedgeRoundRectCallout">
              <a:avLst>
                <a:gd name="adj1" fmla="val 99218"/>
                <a:gd name="adj2" fmla="val 30037"/>
                <a:gd name="adj3" fmla="val 16667"/>
              </a:avLst>
            </a:prstGeom>
            <a:solidFill>
              <a:srgbClr val="FF3300"/>
            </a:solidFill>
            <a:ln w="9525">
              <a:solidFill>
                <a:schemeClr val="tx1"/>
              </a:solidFill>
              <a:miter lim="800000"/>
            </a:ln>
          </p:spPr>
          <p:txBody>
            <a:bodyPr lIns="91437" tIns="45718" rIns="91437" bIns="45718"/>
            <a:lstStyle/>
            <a:p>
              <a:pPr algn="ctr"/>
              <a:r>
                <a:rPr kumimoji="1" lang="zh-CN" altLang="en-US" sz="3975" b="1" dirty="0">
                  <a:solidFill>
                    <a:schemeClr val="bg1"/>
                  </a:solidFill>
                  <a:latin typeface="Times New Roman" panose="02020603050405020304" charset="0"/>
                  <a:ea typeface="黑体" panose="02010609060101010101" pitchFamily="49" charset="-122"/>
                </a:rPr>
                <a:t>拉丁美洲</a:t>
              </a:r>
              <a:endParaRPr kumimoji="1" lang="zh-CN" altLang="en-US" sz="3975" b="1" dirty="0">
                <a:solidFill>
                  <a:schemeClr val="bg1"/>
                </a:solidFill>
                <a:latin typeface="Times New Roman" panose="02020603050405020304" charset="0"/>
                <a:ea typeface="黑体" panose="02010609060101010101" pitchFamily="49" charset="-122"/>
              </a:endParaRPr>
            </a:p>
          </p:txBody>
        </p:sp>
      </p:grpSp>
      <p:sp>
        <p:nvSpPr>
          <p:cNvPr id="17" name="文本框 12"/>
          <p:cNvSpPr>
            <a:spLocks noChangeArrowheads="1"/>
          </p:cNvSpPr>
          <p:nvPr>
            <p:custDataLst>
              <p:tags r:id="rId9"/>
            </p:custDataLst>
          </p:nvPr>
        </p:nvSpPr>
        <p:spPr bwMode="auto">
          <a:xfrm>
            <a:off x="971600" y="1299693"/>
            <a:ext cx="6326087" cy="43858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lIns="68578" tIns="34289" rIns="68578" bIns="34289">
            <a:spAutoFit/>
          </a:bodyPr>
          <a:lstStyle/>
          <a:p>
            <a:r>
              <a:rPr lang="zh-CN" altLang="en-US" sz="2400" b="1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Calibri" panose="020F0502020204030204" charset="0"/>
                <a:sym typeface="Calibri" panose="020F0502020204030204" charset="0"/>
              </a:rPr>
              <a:t>结合课文第一段，看图说说拉丁美洲地理位置</a:t>
            </a:r>
            <a:endParaRPr lang="zh-CN" altLang="en-US" sz="2400" b="1" dirty="0" smtClean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  <a:cs typeface="Calibri" panose="020F0502020204030204" charset="0"/>
              <a:sym typeface="Calibri" panose="020F0502020204030204" charset="0"/>
            </a:endParaRPr>
          </a:p>
        </p:txBody>
      </p:sp>
      <p:grpSp>
        <p:nvGrpSpPr>
          <p:cNvPr id="18" name="组合 11"/>
          <p:cNvGrpSpPr/>
          <p:nvPr>
            <p:custDataLst>
              <p:tags r:id="rId10"/>
            </p:custDataLst>
          </p:nvPr>
        </p:nvGrpSpPr>
        <p:grpSpPr>
          <a:xfrm>
            <a:off x="6899313" y="1987347"/>
            <a:ext cx="1705135" cy="2486024"/>
            <a:chOff x="7064062" y="3440123"/>
            <a:chExt cx="2450330" cy="1874613"/>
          </a:xfrm>
        </p:grpSpPr>
        <p:sp>
          <p:nvSpPr>
            <p:cNvPr id="20" name="MH_Other_8"/>
            <p:cNvSpPr/>
            <p:nvPr>
              <p:custDataLst>
                <p:tags r:id="rId11"/>
              </p:custDataLst>
            </p:nvPr>
          </p:nvSpPr>
          <p:spPr>
            <a:xfrm>
              <a:off x="7064062" y="3440123"/>
              <a:ext cx="2450330" cy="1874613"/>
            </a:xfrm>
            <a:prstGeom prst="roundRect">
              <a:avLst>
                <a:gd name="adj" fmla="val 2570"/>
              </a:avLst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anchor="ctr"/>
            <a:lstStyle/>
            <a:p>
              <a:pPr algn="ctr" eaLnBrk="1" fontAlgn="auto" hangingPunct="1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endParaRPr lang="zh-CN" altLang="en-US" sz="825" dirty="0"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21" name="MH_Text_2"/>
            <p:cNvSpPr/>
            <p:nvPr>
              <p:custDataLst>
                <p:tags r:id="rId12"/>
              </p:custDataLst>
            </p:nvPr>
          </p:nvSpPr>
          <p:spPr>
            <a:xfrm>
              <a:off x="7118892" y="3481448"/>
              <a:ext cx="2351635" cy="1770676"/>
            </a:xfrm>
            <a:prstGeom prst="roundRect">
              <a:avLst>
                <a:gd name="adj" fmla="val 2198"/>
              </a:avLst>
            </a:pr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35000" tIns="67500" rIns="135000" bIns="67500" anchor="ctr"/>
            <a:lstStyle/>
            <a:p>
              <a:pPr algn="ctr" eaLnBrk="1" fontAlgn="auto" hangingPunct="1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zh-CN" altLang="en-US" sz="2400" b="1" dirty="0">
                  <a:solidFill>
                    <a:schemeClr val="tx1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通常用来</a:t>
              </a:r>
              <a:r>
                <a:rPr lang="zh-CN" altLang="en-US" sz="2400" b="1" dirty="0" smtClean="0">
                  <a:solidFill>
                    <a:schemeClr val="tx1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指今天美</a:t>
              </a:r>
              <a:r>
                <a:rPr lang="zh-CN" altLang="en-US" sz="2400" b="1" dirty="0">
                  <a:solidFill>
                    <a:schemeClr val="tx1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国以南</a:t>
              </a:r>
              <a:r>
                <a:rPr lang="zh-CN" altLang="en-US" sz="2400" b="1" dirty="0" smtClean="0">
                  <a:solidFill>
                    <a:schemeClr val="tx1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的所有美洲地区。</a:t>
              </a:r>
              <a:endParaRPr lang="zh-CN" altLang="en-US" sz="24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sp>
        <p:nvSpPr>
          <p:cNvPr id="19" name="TextBox 18"/>
          <p:cNvSpPr txBox="1"/>
          <p:nvPr>
            <p:custDataLst>
              <p:tags r:id="rId13"/>
            </p:custDataLst>
          </p:nvPr>
        </p:nvSpPr>
        <p:spPr>
          <a:xfrm>
            <a:off x="323850" y="704215"/>
            <a:ext cx="8419465" cy="5043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  <a:defRPr/>
            </a:pPr>
            <a:r>
              <a:rPr lang="zh-CN" altLang="en-US" sz="24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新宋体" panose="02010609030101010101" charset="-122"/>
                <a:sym typeface="+mn-ea"/>
              </a:rPr>
              <a:t>一</a:t>
            </a:r>
            <a:r>
              <a:rPr lang="zh-CN" altLang="en-US" sz="2400" b="1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新宋体" panose="02010609030101010101" charset="-122"/>
                <a:sym typeface="+mn-ea"/>
              </a:rPr>
              <a:t>、</a:t>
            </a:r>
            <a:r>
              <a:rPr lang="zh-CN" altLang="en-US" sz="2400" b="1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新宋体" panose="02010609030101010101" charset="-122"/>
              </a:rPr>
              <a:t>安第斯山的雄鹰</a:t>
            </a:r>
            <a:r>
              <a:rPr lang="en-US" altLang="zh-CN" sz="2400" b="1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新宋体" panose="02010609030101010101" charset="-122"/>
              </a:rPr>
              <a:t>——</a:t>
            </a:r>
            <a:r>
              <a:rPr lang="zh-CN" altLang="en-US" sz="2400" b="1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新宋体" panose="02010609030101010101" charset="-122"/>
              </a:rPr>
              <a:t>拉丁美洲独立运动</a:t>
            </a:r>
            <a:endParaRPr lang="zh-CN" altLang="en-US" sz="2400" b="1" dirty="0" smtClean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cs typeface="新宋体" panose="02010609030101010101" charset="-122"/>
            </a:endParaRPr>
          </a:p>
        </p:txBody>
      </p:sp>
    </p:spTree>
    <p:custDataLst>
      <p:tags r:id="rId14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Picture 6" descr="M17-02"/>
          <p:cNvPicPr/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5303520" y="1253799"/>
            <a:ext cx="3528695" cy="3416300"/>
          </a:xfrm>
          <a:prstGeom prst="rect">
            <a:avLst/>
          </a:prstGeom>
          <a:noFill/>
          <a:ln w="9525" cap="flat" cmpd="sng">
            <a:solidFill>
              <a:srgbClr val="993300"/>
            </a:solidFill>
            <a:prstDash val="solid"/>
            <a:round/>
            <a:headEnd type="none" w="med" len="med"/>
            <a:tailEnd type="none" w="med" len="med"/>
          </a:ln>
        </p:spPr>
      </p:pic>
      <p:sp>
        <p:nvSpPr>
          <p:cNvPr id="18436" name="文本框 11277"/>
          <p:cNvSpPr/>
          <p:nvPr>
            <p:custDataLst>
              <p:tags r:id="rId3"/>
            </p:custDataLst>
          </p:nvPr>
        </p:nvSpPr>
        <p:spPr>
          <a:xfrm>
            <a:off x="379157" y="1949509"/>
            <a:ext cx="4832985" cy="2024880"/>
          </a:xfrm>
          <a:prstGeom prst="rect">
            <a:avLst/>
          </a:prstGeom>
          <a:solidFill>
            <a:schemeClr val="bg1">
              <a:alpha val="50000"/>
            </a:schemeClr>
          </a:solidFill>
          <a:ln w="9525" cap="flat" cmpd="sng">
            <a:solidFill>
              <a:srgbClr val="8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anchor="t" anchorCtr="0">
            <a:noAutofit/>
          </a:bodyPr>
          <a:lstStyle/>
          <a:p>
            <a:pPr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800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新宋体" panose="02010609030101010101" charset="-122"/>
                <a:sym typeface="Calibri" panose="020F0502020204030204" charset="0"/>
              </a:rPr>
              <a:t>结合课文第一段，</a:t>
            </a:r>
            <a:r>
              <a:rPr lang="zh-CN" altLang="en-US" sz="2800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新宋体" panose="02010609030101010101" charset="-122"/>
              </a:rPr>
              <a:t>谁来解释：</a:t>
            </a:r>
            <a:endParaRPr lang="en-US" altLang="zh-CN" sz="2800" dirty="0" smtClean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  <a:cs typeface="新宋体" panose="02010609030101010101" charset="-122"/>
            </a:endParaRPr>
          </a:p>
          <a:p>
            <a:pPr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800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新宋体" panose="02010609030101010101" charset="-122"/>
              </a:rPr>
              <a:t>今天</a:t>
            </a:r>
            <a:r>
              <a:rPr lang="zh-CN" altLang="en-US" sz="280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新宋体" panose="02010609030101010101" charset="-122"/>
              </a:rPr>
              <a:t>美国以南的</a:t>
            </a:r>
            <a:r>
              <a:rPr lang="zh-CN" altLang="en-US" sz="2800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新宋体" panose="02010609030101010101" charset="-122"/>
              </a:rPr>
              <a:t>所有美洲地区，为什么被</a:t>
            </a:r>
            <a:r>
              <a:rPr lang="zh-CN" altLang="en-US" sz="280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新宋体" panose="02010609030101010101" charset="-122"/>
              </a:rPr>
              <a:t>称为“拉丁美洲” </a:t>
            </a:r>
            <a:r>
              <a:rPr lang="zh-CN" altLang="en-US" sz="2800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新宋体" panose="02010609030101010101" charset="-122"/>
              </a:rPr>
              <a:t>？ </a:t>
            </a:r>
            <a:endParaRPr lang="zh-CN" altLang="en-US" sz="2800" dirty="0" smtClean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  <a:cs typeface="新宋体" panose="02010609030101010101" charset="-122"/>
            </a:endParaRPr>
          </a:p>
        </p:txBody>
      </p:sp>
      <p:sp>
        <p:nvSpPr>
          <p:cNvPr id="19" name="TextBox 18"/>
          <p:cNvSpPr txBox="1"/>
          <p:nvPr>
            <p:custDataLst>
              <p:tags r:id="rId4"/>
            </p:custDataLst>
          </p:nvPr>
        </p:nvSpPr>
        <p:spPr>
          <a:xfrm>
            <a:off x="323850" y="704215"/>
            <a:ext cx="8508365" cy="5043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  <a:defRPr/>
            </a:pPr>
            <a:r>
              <a:rPr lang="zh-CN" altLang="en-US" sz="24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新宋体" panose="02010609030101010101" charset="-122"/>
                <a:sym typeface="+mn-ea"/>
              </a:rPr>
              <a:t>一</a:t>
            </a:r>
            <a:r>
              <a:rPr lang="zh-CN" altLang="en-US" sz="2400" b="1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新宋体" panose="02010609030101010101" charset="-122"/>
                <a:sym typeface="+mn-ea"/>
              </a:rPr>
              <a:t>、</a:t>
            </a:r>
            <a:r>
              <a:rPr lang="zh-CN" altLang="en-US" sz="2400" b="1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新宋体" panose="02010609030101010101" charset="-122"/>
              </a:rPr>
              <a:t>安第斯山的雄鹰</a:t>
            </a:r>
            <a:r>
              <a:rPr lang="en-US" altLang="zh-CN" sz="2400" b="1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新宋体" panose="02010609030101010101" charset="-122"/>
              </a:rPr>
              <a:t>——</a:t>
            </a:r>
            <a:r>
              <a:rPr lang="zh-CN" altLang="en-US" sz="2400" b="1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新宋体" panose="02010609030101010101" charset="-122"/>
              </a:rPr>
              <a:t>拉丁美洲独立运动</a:t>
            </a:r>
            <a:endParaRPr lang="zh-CN" altLang="en-US" sz="24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cs typeface="新宋体" panose="02010609030101010101" charset="-122"/>
            </a:endParaRPr>
          </a:p>
        </p:txBody>
      </p:sp>
    </p:spTree>
    <p:custDataLst>
      <p:tags r:id="rId5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Box 18"/>
          <p:cNvSpPr txBox="1"/>
          <p:nvPr>
            <p:custDataLst>
              <p:tags r:id="rId1"/>
            </p:custDataLst>
          </p:nvPr>
        </p:nvSpPr>
        <p:spPr>
          <a:xfrm>
            <a:off x="323850" y="704215"/>
            <a:ext cx="8291830" cy="5043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  <a:defRPr/>
            </a:pPr>
            <a:r>
              <a:rPr lang="zh-CN" altLang="en-US" sz="24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新宋体" panose="02010609030101010101" charset="-122"/>
                <a:sym typeface="+mn-ea"/>
              </a:rPr>
              <a:t>一</a:t>
            </a:r>
            <a:r>
              <a:rPr lang="zh-CN" altLang="en-US" sz="2400" b="1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新宋体" panose="02010609030101010101" charset="-122"/>
                <a:sym typeface="+mn-ea"/>
              </a:rPr>
              <a:t>、</a:t>
            </a:r>
            <a:r>
              <a:rPr lang="zh-CN" altLang="en-US" sz="2400" b="1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新宋体" panose="02010609030101010101" charset="-122"/>
              </a:rPr>
              <a:t>安第斯山的雄鹰</a:t>
            </a:r>
            <a:r>
              <a:rPr lang="en-US" altLang="zh-CN" sz="2400" b="1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新宋体" panose="02010609030101010101" charset="-122"/>
              </a:rPr>
              <a:t>——</a:t>
            </a:r>
            <a:r>
              <a:rPr lang="zh-CN" altLang="en-US" sz="2400" b="1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新宋体" panose="02010609030101010101" charset="-122"/>
              </a:rPr>
              <a:t>拉丁美洲独立运动</a:t>
            </a:r>
            <a:endParaRPr lang="zh-CN" altLang="en-US" sz="24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cs typeface="新宋体" panose="02010609030101010101" charset="-122"/>
            </a:endParaRPr>
          </a:p>
        </p:txBody>
      </p:sp>
      <p:sp>
        <p:nvSpPr>
          <p:cNvPr id="2" name="文本框 1"/>
          <p:cNvSpPr txBox="1"/>
          <p:nvPr>
            <p:custDataLst>
              <p:tags r:id="rId2"/>
            </p:custDataLst>
          </p:nvPr>
        </p:nvSpPr>
        <p:spPr>
          <a:xfrm>
            <a:off x="469900" y="1682115"/>
            <a:ext cx="2973705" cy="23069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</a:rPr>
              <a:t>随着哥伦布发现美洲，西班牙和葡萄牙殖民者疯狂的涌入，率先瓜分了这个美丽富饶的大陆，开始残暴的殖民统治。</a:t>
            </a:r>
            <a:endParaRPr lang="zh-CN" altLang="en-US" sz="24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3" name="Picture 6" descr="M17-02"/>
          <p:cNvPicPr/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3707130" y="1275715"/>
            <a:ext cx="3528695" cy="3416300"/>
          </a:xfrm>
          <a:prstGeom prst="rect">
            <a:avLst/>
          </a:prstGeom>
          <a:noFill/>
          <a:ln w="9525" cap="flat" cmpd="sng">
            <a:solidFill>
              <a:srgbClr val="993300"/>
            </a:solidFill>
            <a:prstDash val="solid"/>
            <a:round/>
            <a:headEnd type="none" w="med" len="med"/>
            <a:tailEnd type="none" w="med" len="med"/>
          </a:ln>
        </p:spPr>
      </p:pic>
      <p:sp>
        <p:nvSpPr>
          <p:cNvPr id="5" name="AutoShape 12"/>
          <p:cNvSpPr/>
          <p:nvPr>
            <p:custDataLst>
              <p:tags r:id="rId5"/>
            </p:custDataLst>
          </p:nvPr>
        </p:nvSpPr>
        <p:spPr>
          <a:xfrm>
            <a:off x="7668260" y="1203960"/>
            <a:ext cx="1076325" cy="1387475"/>
          </a:xfrm>
          <a:prstGeom prst="borderCallout1">
            <a:avLst>
              <a:gd name="adj1" fmla="val 20000"/>
              <a:gd name="adj2" fmla="val -1651"/>
              <a:gd name="adj3" fmla="val 114782"/>
              <a:gd name="adj4" fmla="val -251740"/>
            </a:avLst>
          </a:prstGeom>
          <a:solidFill>
            <a:srgbClr val="C0000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t" anchorCtr="0"/>
          <a:lstStyle/>
          <a:p>
            <a:pPr algn="ctr"/>
            <a:r>
              <a:rPr lang="zh-CN" altLang="en-US" sz="2800" b="1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西班牙殖民地</a:t>
            </a:r>
            <a:endParaRPr lang="zh-CN" altLang="en-US" sz="2800" b="1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8199" name="AutoShape 13"/>
          <p:cNvSpPr/>
          <p:nvPr>
            <p:custDataLst>
              <p:tags r:id="rId6"/>
            </p:custDataLst>
          </p:nvPr>
        </p:nvSpPr>
        <p:spPr>
          <a:xfrm>
            <a:off x="7668260" y="3119120"/>
            <a:ext cx="1076325" cy="1348105"/>
          </a:xfrm>
          <a:prstGeom prst="borderCallout1">
            <a:avLst>
              <a:gd name="adj1" fmla="val 6963"/>
              <a:gd name="adj2" fmla="val -7079"/>
              <a:gd name="adj3" fmla="val -6264"/>
              <a:gd name="adj4" fmla="val -130265"/>
            </a:avLst>
          </a:prstGeom>
          <a:solidFill>
            <a:srgbClr val="C00000"/>
          </a:solidFill>
          <a:ln w="9525" cap="flat" cmpd="sng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anchor="t" anchorCtr="0"/>
          <a:lstStyle/>
          <a:p>
            <a:pPr algn="ctr"/>
            <a:r>
              <a:rPr lang="zh-CN" altLang="en-US" sz="2800" b="1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葡萄牙殖民地</a:t>
            </a:r>
            <a:endParaRPr lang="zh-CN" altLang="en-US" sz="2800" b="1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8195" name="Group 10"/>
          <p:cNvGrpSpPr/>
          <p:nvPr>
            <p:custDataLst>
              <p:tags r:id="rId7"/>
            </p:custDataLst>
          </p:nvPr>
        </p:nvGrpSpPr>
        <p:grpSpPr>
          <a:xfrm>
            <a:off x="3636886" y="1542687"/>
            <a:ext cx="2746019" cy="2873738"/>
            <a:chOff x="1874" y="1428"/>
            <a:chExt cx="1966" cy="2672"/>
          </a:xfrm>
        </p:grpSpPr>
        <p:sp>
          <p:nvSpPr>
            <p:cNvPr id="8196" name="Freeform 8"/>
            <p:cNvSpPr/>
            <p:nvPr>
              <p:custDataLst>
                <p:tags r:id="rId8"/>
              </p:custDataLst>
            </p:nvPr>
          </p:nvSpPr>
          <p:spPr bwMode="auto">
            <a:xfrm>
              <a:off x="1874" y="1428"/>
              <a:ext cx="1966" cy="2672"/>
            </a:xfrm>
            <a:custGeom>
              <a:avLst/>
              <a:gdLst/>
              <a:ahLst/>
              <a:cxnLst>
                <a:cxn ang="0">
                  <a:pos x="125" y="355"/>
                </a:cxn>
                <a:cxn ang="0">
                  <a:pos x="163" y="355"/>
                </a:cxn>
                <a:cxn ang="0">
                  <a:pos x="144" y="77"/>
                </a:cxn>
                <a:cxn ang="0">
                  <a:pos x="298" y="393"/>
                </a:cxn>
                <a:cxn ang="0">
                  <a:pos x="374" y="528"/>
                </a:cxn>
                <a:cxn ang="0">
                  <a:pos x="758" y="777"/>
                </a:cxn>
                <a:cxn ang="0">
                  <a:pos x="922" y="816"/>
                </a:cxn>
                <a:cxn ang="0">
                  <a:pos x="1171" y="969"/>
                </a:cxn>
                <a:cxn ang="0">
                  <a:pos x="1277" y="1094"/>
                </a:cxn>
                <a:cxn ang="0">
                  <a:pos x="1411" y="1142"/>
                </a:cxn>
                <a:cxn ang="0">
                  <a:pos x="1430" y="1411"/>
                </a:cxn>
                <a:cxn ang="0">
                  <a:pos x="1382" y="1632"/>
                </a:cxn>
                <a:cxn ang="0">
                  <a:pos x="1507" y="1824"/>
                </a:cxn>
                <a:cxn ang="0">
                  <a:pos x="1594" y="1968"/>
                </a:cxn>
                <a:cxn ang="0">
                  <a:pos x="1843" y="2150"/>
                </a:cxn>
                <a:cxn ang="0">
                  <a:pos x="1891" y="2467"/>
                </a:cxn>
                <a:cxn ang="0">
                  <a:pos x="1843" y="3197"/>
                </a:cxn>
                <a:cxn ang="0">
                  <a:pos x="1814" y="3302"/>
                </a:cxn>
                <a:cxn ang="0">
                  <a:pos x="1757" y="3369"/>
                </a:cxn>
                <a:cxn ang="0">
                  <a:pos x="1882" y="3648"/>
                </a:cxn>
                <a:cxn ang="0">
                  <a:pos x="2035" y="3734"/>
                </a:cxn>
                <a:cxn ang="0">
                  <a:pos x="1987" y="3629"/>
                </a:cxn>
                <a:cxn ang="0">
                  <a:pos x="2045" y="3465"/>
                </a:cxn>
                <a:cxn ang="0">
                  <a:pos x="2026" y="3302"/>
                </a:cxn>
                <a:cxn ang="0">
                  <a:pos x="2141" y="3177"/>
                </a:cxn>
                <a:cxn ang="0">
                  <a:pos x="2198" y="3081"/>
                </a:cxn>
                <a:cxn ang="0">
                  <a:pos x="2275" y="3033"/>
                </a:cxn>
                <a:cxn ang="0">
                  <a:pos x="2515" y="2832"/>
                </a:cxn>
                <a:cxn ang="0">
                  <a:pos x="2486" y="2726"/>
                </a:cxn>
                <a:cxn ang="0">
                  <a:pos x="2486" y="2611"/>
                </a:cxn>
                <a:cxn ang="0">
                  <a:pos x="2506" y="2381"/>
                </a:cxn>
                <a:cxn ang="0">
                  <a:pos x="2458" y="2265"/>
                </a:cxn>
                <a:cxn ang="0">
                  <a:pos x="2438" y="2150"/>
                </a:cxn>
                <a:cxn ang="0">
                  <a:pos x="2333" y="2093"/>
                </a:cxn>
                <a:cxn ang="0">
                  <a:pos x="2256" y="1987"/>
                </a:cxn>
                <a:cxn ang="0">
                  <a:pos x="2054" y="1853"/>
                </a:cxn>
                <a:cxn ang="0">
                  <a:pos x="1958" y="1910"/>
                </a:cxn>
                <a:cxn ang="0">
                  <a:pos x="1824" y="1843"/>
                </a:cxn>
                <a:cxn ang="0">
                  <a:pos x="1766" y="1689"/>
                </a:cxn>
                <a:cxn ang="0">
                  <a:pos x="1920" y="1545"/>
                </a:cxn>
                <a:cxn ang="0">
                  <a:pos x="1891" y="1430"/>
                </a:cxn>
                <a:cxn ang="0">
                  <a:pos x="1968" y="1334"/>
                </a:cxn>
                <a:cxn ang="0">
                  <a:pos x="2198" y="1315"/>
                </a:cxn>
                <a:cxn ang="0">
                  <a:pos x="2333" y="1277"/>
                </a:cxn>
                <a:cxn ang="0">
                  <a:pos x="2496" y="1334"/>
                </a:cxn>
                <a:cxn ang="0">
                  <a:pos x="2621" y="1353"/>
                </a:cxn>
                <a:cxn ang="0">
                  <a:pos x="2448" y="1152"/>
                </a:cxn>
                <a:cxn ang="0">
                  <a:pos x="1939" y="950"/>
                </a:cxn>
                <a:cxn ang="0">
                  <a:pos x="1853" y="989"/>
                </a:cxn>
                <a:cxn ang="0">
                  <a:pos x="1670" y="1085"/>
                </a:cxn>
                <a:cxn ang="0">
                  <a:pos x="1805" y="969"/>
                </a:cxn>
                <a:cxn ang="0">
                  <a:pos x="1574" y="1085"/>
                </a:cxn>
                <a:cxn ang="0">
                  <a:pos x="1267" y="825"/>
                </a:cxn>
                <a:cxn ang="0">
                  <a:pos x="1133" y="624"/>
                </a:cxn>
                <a:cxn ang="0">
                  <a:pos x="979" y="585"/>
                </a:cxn>
                <a:cxn ang="0">
                  <a:pos x="816" y="653"/>
                </a:cxn>
                <a:cxn ang="0">
                  <a:pos x="691" y="499"/>
                </a:cxn>
                <a:cxn ang="0">
                  <a:pos x="595" y="259"/>
                </a:cxn>
                <a:cxn ang="0">
                  <a:pos x="374" y="67"/>
                </a:cxn>
                <a:cxn ang="0">
                  <a:pos x="48" y="9"/>
                </a:cxn>
              </a:cxnLst>
              <a:rect l="0" t="0" r="r" b="b"/>
              <a:pathLst>
                <a:path w="2736" h="3744">
                  <a:moveTo>
                    <a:pt x="0" y="0"/>
                  </a:moveTo>
                  <a:cubicBezTo>
                    <a:pt x="12" y="36"/>
                    <a:pt x="31" y="79"/>
                    <a:pt x="58" y="105"/>
                  </a:cubicBezTo>
                  <a:cubicBezTo>
                    <a:pt x="63" y="193"/>
                    <a:pt x="44" y="302"/>
                    <a:pt x="125" y="355"/>
                  </a:cubicBezTo>
                  <a:cubicBezTo>
                    <a:pt x="138" y="374"/>
                    <a:pt x="150" y="394"/>
                    <a:pt x="163" y="413"/>
                  </a:cubicBezTo>
                  <a:cubicBezTo>
                    <a:pt x="169" y="422"/>
                    <a:pt x="182" y="441"/>
                    <a:pt x="182" y="441"/>
                  </a:cubicBezTo>
                  <a:cubicBezTo>
                    <a:pt x="196" y="402"/>
                    <a:pt x="185" y="389"/>
                    <a:pt x="163" y="355"/>
                  </a:cubicBezTo>
                  <a:cubicBezTo>
                    <a:pt x="152" y="296"/>
                    <a:pt x="131" y="240"/>
                    <a:pt x="115" y="182"/>
                  </a:cubicBezTo>
                  <a:cubicBezTo>
                    <a:pt x="107" y="153"/>
                    <a:pt x="86" y="96"/>
                    <a:pt x="86" y="96"/>
                  </a:cubicBezTo>
                  <a:cubicBezTo>
                    <a:pt x="100" y="55"/>
                    <a:pt x="109" y="41"/>
                    <a:pt x="144" y="77"/>
                  </a:cubicBezTo>
                  <a:cubicBezTo>
                    <a:pt x="168" y="145"/>
                    <a:pt x="179" y="215"/>
                    <a:pt x="230" y="269"/>
                  </a:cubicBezTo>
                  <a:cubicBezTo>
                    <a:pt x="240" y="298"/>
                    <a:pt x="267" y="343"/>
                    <a:pt x="288" y="365"/>
                  </a:cubicBezTo>
                  <a:cubicBezTo>
                    <a:pt x="291" y="374"/>
                    <a:pt x="293" y="385"/>
                    <a:pt x="298" y="393"/>
                  </a:cubicBezTo>
                  <a:cubicBezTo>
                    <a:pt x="303" y="401"/>
                    <a:pt x="313" y="405"/>
                    <a:pt x="317" y="413"/>
                  </a:cubicBezTo>
                  <a:cubicBezTo>
                    <a:pt x="326" y="431"/>
                    <a:pt x="325" y="453"/>
                    <a:pt x="336" y="470"/>
                  </a:cubicBezTo>
                  <a:cubicBezTo>
                    <a:pt x="349" y="489"/>
                    <a:pt x="366" y="506"/>
                    <a:pt x="374" y="528"/>
                  </a:cubicBezTo>
                  <a:cubicBezTo>
                    <a:pt x="395" y="588"/>
                    <a:pt x="404" y="649"/>
                    <a:pt x="470" y="672"/>
                  </a:cubicBezTo>
                  <a:cubicBezTo>
                    <a:pt x="511" y="711"/>
                    <a:pt x="620" y="741"/>
                    <a:pt x="672" y="749"/>
                  </a:cubicBezTo>
                  <a:cubicBezTo>
                    <a:pt x="715" y="762"/>
                    <a:pt x="701" y="758"/>
                    <a:pt x="758" y="777"/>
                  </a:cubicBezTo>
                  <a:cubicBezTo>
                    <a:pt x="768" y="780"/>
                    <a:pt x="787" y="787"/>
                    <a:pt x="787" y="787"/>
                  </a:cubicBezTo>
                  <a:cubicBezTo>
                    <a:pt x="855" y="765"/>
                    <a:pt x="826" y="762"/>
                    <a:pt x="874" y="777"/>
                  </a:cubicBezTo>
                  <a:cubicBezTo>
                    <a:pt x="891" y="789"/>
                    <a:pt x="904" y="807"/>
                    <a:pt x="922" y="816"/>
                  </a:cubicBezTo>
                  <a:cubicBezTo>
                    <a:pt x="940" y="825"/>
                    <a:pt x="979" y="835"/>
                    <a:pt x="979" y="835"/>
                  </a:cubicBezTo>
                  <a:cubicBezTo>
                    <a:pt x="999" y="893"/>
                    <a:pt x="1049" y="893"/>
                    <a:pt x="1104" y="902"/>
                  </a:cubicBezTo>
                  <a:cubicBezTo>
                    <a:pt x="1132" y="921"/>
                    <a:pt x="1155" y="938"/>
                    <a:pt x="1171" y="969"/>
                  </a:cubicBezTo>
                  <a:cubicBezTo>
                    <a:pt x="1187" y="1000"/>
                    <a:pt x="1184" y="1021"/>
                    <a:pt x="1210" y="1046"/>
                  </a:cubicBezTo>
                  <a:cubicBezTo>
                    <a:pt x="1213" y="1056"/>
                    <a:pt x="1211" y="1069"/>
                    <a:pt x="1219" y="1075"/>
                  </a:cubicBezTo>
                  <a:cubicBezTo>
                    <a:pt x="1236" y="1087"/>
                    <a:pt x="1258" y="1087"/>
                    <a:pt x="1277" y="1094"/>
                  </a:cubicBezTo>
                  <a:cubicBezTo>
                    <a:pt x="1287" y="1097"/>
                    <a:pt x="1297" y="1099"/>
                    <a:pt x="1306" y="1104"/>
                  </a:cubicBezTo>
                  <a:cubicBezTo>
                    <a:pt x="1316" y="1109"/>
                    <a:pt x="1323" y="1119"/>
                    <a:pt x="1334" y="1123"/>
                  </a:cubicBezTo>
                  <a:cubicBezTo>
                    <a:pt x="1359" y="1132"/>
                    <a:pt x="1386" y="1134"/>
                    <a:pt x="1411" y="1142"/>
                  </a:cubicBezTo>
                  <a:cubicBezTo>
                    <a:pt x="1456" y="1171"/>
                    <a:pt x="1469" y="1158"/>
                    <a:pt x="1517" y="1142"/>
                  </a:cubicBezTo>
                  <a:cubicBezTo>
                    <a:pt x="1582" y="1207"/>
                    <a:pt x="1554" y="1297"/>
                    <a:pt x="1498" y="1353"/>
                  </a:cubicBezTo>
                  <a:cubicBezTo>
                    <a:pt x="1483" y="1397"/>
                    <a:pt x="1468" y="1386"/>
                    <a:pt x="1430" y="1411"/>
                  </a:cubicBezTo>
                  <a:cubicBezTo>
                    <a:pt x="1400" y="1457"/>
                    <a:pt x="1400" y="1513"/>
                    <a:pt x="1382" y="1565"/>
                  </a:cubicBezTo>
                  <a:cubicBezTo>
                    <a:pt x="1392" y="1568"/>
                    <a:pt x="1407" y="1565"/>
                    <a:pt x="1411" y="1574"/>
                  </a:cubicBezTo>
                  <a:cubicBezTo>
                    <a:pt x="1422" y="1601"/>
                    <a:pt x="1396" y="1618"/>
                    <a:pt x="1382" y="1632"/>
                  </a:cubicBezTo>
                  <a:cubicBezTo>
                    <a:pt x="1362" y="1696"/>
                    <a:pt x="1402" y="1727"/>
                    <a:pt x="1459" y="1747"/>
                  </a:cubicBezTo>
                  <a:cubicBezTo>
                    <a:pt x="1470" y="1764"/>
                    <a:pt x="1487" y="1777"/>
                    <a:pt x="1498" y="1795"/>
                  </a:cubicBezTo>
                  <a:cubicBezTo>
                    <a:pt x="1503" y="1804"/>
                    <a:pt x="1502" y="1815"/>
                    <a:pt x="1507" y="1824"/>
                  </a:cubicBezTo>
                  <a:cubicBezTo>
                    <a:pt x="1518" y="1844"/>
                    <a:pt x="1546" y="1881"/>
                    <a:pt x="1546" y="1881"/>
                  </a:cubicBezTo>
                  <a:cubicBezTo>
                    <a:pt x="1567" y="1947"/>
                    <a:pt x="1538" y="1870"/>
                    <a:pt x="1584" y="1939"/>
                  </a:cubicBezTo>
                  <a:cubicBezTo>
                    <a:pt x="1590" y="1947"/>
                    <a:pt x="1587" y="1961"/>
                    <a:pt x="1594" y="1968"/>
                  </a:cubicBezTo>
                  <a:cubicBezTo>
                    <a:pt x="1601" y="1975"/>
                    <a:pt x="1613" y="1974"/>
                    <a:pt x="1622" y="1977"/>
                  </a:cubicBezTo>
                  <a:cubicBezTo>
                    <a:pt x="1639" y="2026"/>
                    <a:pt x="1696" y="2055"/>
                    <a:pt x="1738" y="2083"/>
                  </a:cubicBezTo>
                  <a:cubicBezTo>
                    <a:pt x="1772" y="2105"/>
                    <a:pt x="1806" y="2138"/>
                    <a:pt x="1843" y="2150"/>
                  </a:cubicBezTo>
                  <a:cubicBezTo>
                    <a:pt x="1872" y="2179"/>
                    <a:pt x="1879" y="2203"/>
                    <a:pt x="1901" y="2237"/>
                  </a:cubicBezTo>
                  <a:cubicBezTo>
                    <a:pt x="1919" y="2294"/>
                    <a:pt x="1929" y="2352"/>
                    <a:pt x="1910" y="2409"/>
                  </a:cubicBezTo>
                  <a:cubicBezTo>
                    <a:pt x="1903" y="2428"/>
                    <a:pt x="1897" y="2448"/>
                    <a:pt x="1891" y="2467"/>
                  </a:cubicBezTo>
                  <a:cubicBezTo>
                    <a:pt x="1885" y="2486"/>
                    <a:pt x="1872" y="2525"/>
                    <a:pt x="1872" y="2525"/>
                  </a:cubicBezTo>
                  <a:cubicBezTo>
                    <a:pt x="1912" y="2638"/>
                    <a:pt x="1902" y="2804"/>
                    <a:pt x="1834" y="2909"/>
                  </a:cubicBezTo>
                  <a:cubicBezTo>
                    <a:pt x="1816" y="2995"/>
                    <a:pt x="1778" y="3128"/>
                    <a:pt x="1843" y="3197"/>
                  </a:cubicBezTo>
                  <a:cubicBezTo>
                    <a:pt x="1846" y="3206"/>
                    <a:pt x="1855" y="3215"/>
                    <a:pt x="1853" y="3225"/>
                  </a:cubicBezTo>
                  <a:cubicBezTo>
                    <a:pt x="1851" y="3234"/>
                    <a:pt x="1838" y="3237"/>
                    <a:pt x="1834" y="3245"/>
                  </a:cubicBezTo>
                  <a:cubicBezTo>
                    <a:pt x="1825" y="3263"/>
                    <a:pt x="1821" y="3283"/>
                    <a:pt x="1814" y="3302"/>
                  </a:cubicBezTo>
                  <a:cubicBezTo>
                    <a:pt x="1811" y="3312"/>
                    <a:pt x="1812" y="3324"/>
                    <a:pt x="1805" y="3331"/>
                  </a:cubicBezTo>
                  <a:cubicBezTo>
                    <a:pt x="1798" y="3338"/>
                    <a:pt x="1786" y="3338"/>
                    <a:pt x="1776" y="3341"/>
                  </a:cubicBezTo>
                  <a:cubicBezTo>
                    <a:pt x="1770" y="3350"/>
                    <a:pt x="1757" y="3358"/>
                    <a:pt x="1757" y="3369"/>
                  </a:cubicBezTo>
                  <a:cubicBezTo>
                    <a:pt x="1757" y="3410"/>
                    <a:pt x="1792" y="3448"/>
                    <a:pt x="1805" y="3485"/>
                  </a:cubicBezTo>
                  <a:cubicBezTo>
                    <a:pt x="1814" y="3542"/>
                    <a:pt x="1805" y="3568"/>
                    <a:pt x="1853" y="3600"/>
                  </a:cubicBezTo>
                  <a:cubicBezTo>
                    <a:pt x="1878" y="3681"/>
                    <a:pt x="1842" y="3582"/>
                    <a:pt x="1882" y="3648"/>
                  </a:cubicBezTo>
                  <a:cubicBezTo>
                    <a:pt x="1887" y="3657"/>
                    <a:pt x="1884" y="3670"/>
                    <a:pt x="1891" y="3677"/>
                  </a:cubicBezTo>
                  <a:cubicBezTo>
                    <a:pt x="1919" y="3705"/>
                    <a:pt x="1967" y="3730"/>
                    <a:pt x="2006" y="3744"/>
                  </a:cubicBezTo>
                  <a:cubicBezTo>
                    <a:pt x="2016" y="3741"/>
                    <a:pt x="2032" y="3744"/>
                    <a:pt x="2035" y="3734"/>
                  </a:cubicBezTo>
                  <a:cubicBezTo>
                    <a:pt x="2038" y="3723"/>
                    <a:pt x="2021" y="3715"/>
                    <a:pt x="2016" y="3705"/>
                  </a:cubicBezTo>
                  <a:cubicBezTo>
                    <a:pt x="2012" y="3696"/>
                    <a:pt x="2009" y="3686"/>
                    <a:pt x="2006" y="3677"/>
                  </a:cubicBezTo>
                  <a:cubicBezTo>
                    <a:pt x="2025" y="3623"/>
                    <a:pt x="2019" y="3670"/>
                    <a:pt x="1987" y="3629"/>
                  </a:cubicBezTo>
                  <a:cubicBezTo>
                    <a:pt x="1981" y="3621"/>
                    <a:pt x="1981" y="3610"/>
                    <a:pt x="1978" y="3600"/>
                  </a:cubicBezTo>
                  <a:cubicBezTo>
                    <a:pt x="1985" y="3541"/>
                    <a:pt x="1970" y="3502"/>
                    <a:pt x="2026" y="3485"/>
                  </a:cubicBezTo>
                  <a:cubicBezTo>
                    <a:pt x="2032" y="3478"/>
                    <a:pt x="2038" y="3471"/>
                    <a:pt x="2045" y="3465"/>
                  </a:cubicBezTo>
                  <a:cubicBezTo>
                    <a:pt x="2054" y="3458"/>
                    <a:pt x="2072" y="3457"/>
                    <a:pt x="2074" y="3446"/>
                  </a:cubicBezTo>
                  <a:cubicBezTo>
                    <a:pt x="2090" y="3367"/>
                    <a:pt x="2078" y="3373"/>
                    <a:pt x="2035" y="3360"/>
                  </a:cubicBezTo>
                  <a:cubicBezTo>
                    <a:pt x="2020" y="3336"/>
                    <a:pt x="2004" y="3330"/>
                    <a:pt x="2026" y="3302"/>
                  </a:cubicBezTo>
                  <a:cubicBezTo>
                    <a:pt x="2045" y="3277"/>
                    <a:pt x="2112" y="3264"/>
                    <a:pt x="2112" y="3264"/>
                  </a:cubicBezTo>
                  <a:cubicBezTo>
                    <a:pt x="2115" y="3254"/>
                    <a:pt x="2119" y="3245"/>
                    <a:pt x="2122" y="3235"/>
                  </a:cubicBezTo>
                  <a:cubicBezTo>
                    <a:pt x="2128" y="3216"/>
                    <a:pt x="2141" y="3177"/>
                    <a:pt x="2141" y="3177"/>
                  </a:cubicBezTo>
                  <a:cubicBezTo>
                    <a:pt x="2137" y="3172"/>
                    <a:pt x="2106" y="3131"/>
                    <a:pt x="2112" y="3120"/>
                  </a:cubicBezTo>
                  <a:cubicBezTo>
                    <a:pt x="2116" y="3111"/>
                    <a:pt x="2132" y="3115"/>
                    <a:pt x="2141" y="3110"/>
                  </a:cubicBezTo>
                  <a:cubicBezTo>
                    <a:pt x="2219" y="3071"/>
                    <a:pt x="2124" y="3107"/>
                    <a:pt x="2198" y="3081"/>
                  </a:cubicBezTo>
                  <a:cubicBezTo>
                    <a:pt x="2205" y="3075"/>
                    <a:pt x="2214" y="3070"/>
                    <a:pt x="2218" y="3062"/>
                  </a:cubicBezTo>
                  <a:cubicBezTo>
                    <a:pt x="2224" y="3050"/>
                    <a:pt x="2215" y="3030"/>
                    <a:pt x="2227" y="3024"/>
                  </a:cubicBezTo>
                  <a:cubicBezTo>
                    <a:pt x="2242" y="3017"/>
                    <a:pt x="2259" y="3030"/>
                    <a:pt x="2275" y="3033"/>
                  </a:cubicBezTo>
                  <a:cubicBezTo>
                    <a:pt x="2324" y="3067"/>
                    <a:pt x="2354" y="3062"/>
                    <a:pt x="2410" y="3043"/>
                  </a:cubicBezTo>
                  <a:cubicBezTo>
                    <a:pt x="2445" y="2990"/>
                    <a:pt x="2440" y="2950"/>
                    <a:pt x="2419" y="2889"/>
                  </a:cubicBezTo>
                  <a:cubicBezTo>
                    <a:pt x="2437" y="2838"/>
                    <a:pt x="2471" y="2846"/>
                    <a:pt x="2515" y="2832"/>
                  </a:cubicBezTo>
                  <a:cubicBezTo>
                    <a:pt x="2533" y="2837"/>
                    <a:pt x="2563" y="2857"/>
                    <a:pt x="2563" y="2813"/>
                  </a:cubicBezTo>
                  <a:cubicBezTo>
                    <a:pt x="2563" y="2804"/>
                    <a:pt x="2550" y="2800"/>
                    <a:pt x="2544" y="2793"/>
                  </a:cubicBezTo>
                  <a:cubicBezTo>
                    <a:pt x="2529" y="2774"/>
                    <a:pt x="2510" y="2734"/>
                    <a:pt x="2486" y="2726"/>
                  </a:cubicBezTo>
                  <a:cubicBezTo>
                    <a:pt x="2467" y="2720"/>
                    <a:pt x="2448" y="2713"/>
                    <a:pt x="2429" y="2707"/>
                  </a:cubicBezTo>
                  <a:cubicBezTo>
                    <a:pt x="2419" y="2704"/>
                    <a:pt x="2400" y="2697"/>
                    <a:pt x="2400" y="2697"/>
                  </a:cubicBezTo>
                  <a:cubicBezTo>
                    <a:pt x="2413" y="2648"/>
                    <a:pt x="2439" y="2628"/>
                    <a:pt x="2486" y="2611"/>
                  </a:cubicBezTo>
                  <a:cubicBezTo>
                    <a:pt x="2515" y="2583"/>
                    <a:pt x="2549" y="2557"/>
                    <a:pt x="2582" y="2534"/>
                  </a:cubicBezTo>
                  <a:cubicBezTo>
                    <a:pt x="2571" y="2477"/>
                    <a:pt x="2560" y="2453"/>
                    <a:pt x="2525" y="2409"/>
                  </a:cubicBezTo>
                  <a:cubicBezTo>
                    <a:pt x="2518" y="2400"/>
                    <a:pt x="2516" y="2387"/>
                    <a:pt x="2506" y="2381"/>
                  </a:cubicBezTo>
                  <a:cubicBezTo>
                    <a:pt x="2489" y="2370"/>
                    <a:pt x="2448" y="2361"/>
                    <a:pt x="2448" y="2361"/>
                  </a:cubicBezTo>
                  <a:cubicBezTo>
                    <a:pt x="2433" y="2339"/>
                    <a:pt x="2402" y="2302"/>
                    <a:pt x="2429" y="2275"/>
                  </a:cubicBezTo>
                  <a:cubicBezTo>
                    <a:pt x="2436" y="2268"/>
                    <a:pt x="2448" y="2268"/>
                    <a:pt x="2458" y="2265"/>
                  </a:cubicBezTo>
                  <a:cubicBezTo>
                    <a:pt x="2477" y="2238"/>
                    <a:pt x="2515" y="2219"/>
                    <a:pt x="2477" y="2189"/>
                  </a:cubicBezTo>
                  <a:cubicBezTo>
                    <a:pt x="2469" y="2183"/>
                    <a:pt x="2458" y="2182"/>
                    <a:pt x="2448" y="2179"/>
                  </a:cubicBezTo>
                  <a:cubicBezTo>
                    <a:pt x="2445" y="2169"/>
                    <a:pt x="2446" y="2156"/>
                    <a:pt x="2438" y="2150"/>
                  </a:cubicBezTo>
                  <a:cubicBezTo>
                    <a:pt x="2422" y="2138"/>
                    <a:pt x="2381" y="2131"/>
                    <a:pt x="2381" y="2131"/>
                  </a:cubicBezTo>
                  <a:cubicBezTo>
                    <a:pt x="2375" y="2121"/>
                    <a:pt x="2371" y="2109"/>
                    <a:pt x="2362" y="2102"/>
                  </a:cubicBezTo>
                  <a:cubicBezTo>
                    <a:pt x="2354" y="2096"/>
                    <a:pt x="2339" y="2101"/>
                    <a:pt x="2333" y="2093"/>
                  </a:cubicBezTo>
                  <a:cubicBezTo>
                    <a:pt x="2318" y="2071"/>
                    <a:pt x="2332" y="2035"/>
                    <a:pt x="2314" y="2016"/>
                  </a:cubicBezTo>
                  <a:cubicBezTo>
                    <a:pt x="2307" y="2009"/>
                    <a:pt x="2294" y="2011"/>
                    <a:pt x="2285" y="2006"/>
                  </a:cubicBezTo>
                  <a:cubicBezTo>
                    <a:pt x="2275" y="2001"/>
                    <a:pt x="2266" y="1992"/>
                    <a:pt x="2256" y="1987"/>
                  </a:cubicBezTo>
                  <a:cubicBezTo>
                    <a:pt x="2237" y="1977"/>
                    <a:pt x="2218" y="1967"/>
                    <a:pt x="2198" y="1958"/>
                  </a:cubicBezTo>
                  <a:cubicBezTo>
                    <a:pt x="2180" y="1950"/>
                    <a:pt x="2141" y="1939"/>
                    <a:pt x="2141" y="1939"/>
                  </a:cubicBezTo>
                  <a:cubicBezTo>
                    <a:pt x="2124" y="1890"/>
                    <a:pt x="2104" y="1869"/>
                    <a:pt x="2054" y="1853"/>
                  </a:cubicBezTo>
                  <a:cubicBezTo>
                    <a:pt x="2045" y="1856"/>
                    <a:pt x="2033" y="1855"/>
                    <a:pt x="2026" y="1862"/>
                  </a:cubicBezTo>
                  <a:cubicBezTo>
                    <a:pt x="2019" y="1869"/>
                    <a:pt x="2024" y="1885"/>
                    <a:pt x="2016" y="1891"/>
                  </a:cubicBezTo>
                  <a:cubicBezTo>
                    <a:pt x="1999" y="1903"/>
                    <a:pt x="1958" y="1910"/>
                    <a:pt x="1958" y="1910"/>
                  </a:cubicBezTo>
                  <a:cubicBezTo>
                    <a:pt x="1955" y="1909"/>
                    <a:pt x="1897" y="1897"/>
                    <a:pt x="1891" y="1891"/>
                  </a:cubicBezTo>
                  <a:cubicBezTo>
                    <a:pt x="1884" y="1884"/>
                    <a:pt x="1889" y="1869"/>
                    <a:pt x="1882" y="1862"/>
                  </a:cubicBezTo>
                  <a:cubicBezTo>
                    <a:pt x="1868" y="1848"/>
                    <a:pt x="1842" y="1852"/>
                    <a:pt x="1824" y="1843"/>
                  </a:cubicBezTo>
                  <a:cubicBezTo>
                    <a:pt x="1786" y="1824"/>
                    <a:pt x="1749" y="1806"/>
                    <a:pt x="1718" y="1776"/>
                  </a:cubicBezTo>
                  <a:cubicBezTo>
                    <a:pt x="1701" y="1723"/>
                    <a:pt x="1679" y="1720"/>
                    <a:pt x="1728" y="1699"/>
                  </a:cubicBezTo>
                  <a:cubicBezTo>
                    <a:pt x="1740" y="1694"/>
                    <a:pt x="1753" y="1692"/>
                    <a:pt x="1766" y="1689"/>
                  </a:cubicBezTo>
                  <a:cubicBezTo>
                    <a:pt x="1773" y="1670"/>
                    <a:pt x="1779" y="1651"/>
                    <a:pt x="1786" y="1632"/>
                  </a:cubicBezTo>
                  <a:cubicBezTo>
                    <a:pt x="1792" y="1615"/>
                    <a:pt x="1831" y="1610"/>
                    <a:pt x="1843" y="1603"/>
                  </a:cubicBezTo>
                  <a:cubicBezTo>
                    <a:pt x="1895" y="1574"/>
                    <a:pt x="1890" y="1576"/>
                    <a:pt x="1920" y="1545"/>
                  </a:cubicBezTo>
                  <a:cubicBezTo>
                    <a:pt x="1923" y="1536"/>
                    <a:pt x="1925" y="1525"/>
                    <a:pt x="1930" y="1517"/>
                  </a:cubicBezTo>
                  <a:cubicBezTo>
                    <a:pt x="1935" y="1509"/>
                    <a:pt x="1947" y="1506"/>
                    <a:pt x="1949" y="1497"/>
                  </a:cubicBezTo>
                  <a:cubicBezTo>
                    <a:pt x="1955" y="1467"/>
                    <a:pt x="1909" y="1442"/>
                    <a:pt x="1891" y="1430"/>
                  </a:cubicBezTo>
                  <a:cubicBezTo>
                    <a:pt x="1901" y="1424"/>
                    <a:pt x="1913" y="1421"/>
                    <a:pt x="1920" y="1411"/>
                  </a:cubicBezTo>
                  <a:cubicBezTo>
                    <a:pt x="1933" y="1392"/>
                    <a:pt x="1923" y="1361"/>
                    <a:pt x="1939" y="1344"/>
                  </a:cubicBezTo>
                  <a:cubicBezTo>
                    <a:pt x="1946" y="1337"/>
                    <a:pt x="1958" y="1337"/>
                    <a:pt x="1968" y="1334"/>
                  </a:cubicBezTo>
                  <a:cubicBezTo>
                    <a:pt x="2032" y="1355"/>
                    <a:pt x="2095" y="1386"/>
                    <a:pt x="2160" y="1401"/>
                  </a:cubicBezTo>
                  <a:cubicBezTo>
                    <a:pt x="2169" y="1398"/>
                    <a:pt x="2216" y="1386"/>
                    <a:pt x="2218" y="1373"/>
                  </a:cubicBezTo>
                  <a:cubicBezTo>
                    <a:pt x="2220" y="1353"/>
                    <a:pt x="2198" y="1315"/>
                    <a:pt x="2198" y="1315"/>
                  </a:cubicBezTo>
                  <a:cubicBezTo>
                    <a:pt x="2201" y="1293"/>
                    <a:pt x="2194" y="1266"/>
                    <a:pt x="2208" y="1248"/>
                  </a:cubicBezTo>
                  <a:cubicBezTo>
                    <a:pt x="2221" y="1232"/>
                    <a:pt x="2266" y="1229"/>
                    <a:pt x="2266" y="1229"/>
                  </a:cubicBezTo>
                  <a:cubicBezTo>
                    <a:pt x="2448" y="1245"/>
                    <a:pt x="2354" y="1209"/>
                    <a:pt x="2333" y="1277"/>
                  </a:cubicBezTo>
                  <a:cubicBezTo>
                    <a:pt x="2344" y="1322"/>
                    <a:pt x="2358" y="1340"/>
                    <a:pt x="2390" y="1373"/>
                  </a:cubicBezTo>
                  <a:cubicBezTo>
                    <a:pt x="2419" y="1370"/>
                    <a:pt x="2450" y="1373"/>
                    <a:pt x="2477" y="1363"/>
                  </a:cubicBezTo>
                  <a:cubicBezTo>
                    <a:pt x="2488" y="1359"/>
                    <a:pt x="2487" y="1341"/>
                    <a:pt x="2496" y="1334"/>
                  </a:cubicBezTo>
                  <a:cubicBezTo>
                    <a:pt x="2504" y="1328"/>
                    <a:pt x="2515" y="1328"/>
                    <a:pt x="2525" y="1325"/>
                  </a:cubicBezTo>
                  <a:cubicBezTo>
                    <a:pt x="2538" y="1328"/>
                    <a:pt x="2551" y="1330"/>
                    <a:pt x="2563" y="1334"/>
                  </a:cubicBezTo>
                  <a:cubicBezTo>
                    <a:pt x="2583" y="1340"/>
                    <a:pt x="2621" y="1353"/>
                    <a:pt x="2621" y="1353"/>
                  </a:cubicBezTo>
                  <a:cubicBezTo>
                    <a:pt x="2678" y="1335"/>
                    <a:pt x="2697" y="1298"/>
                    <a:pt x="2736" y="1257"/>
                  </a:cubicBezTo>
                  <a:cubicBezTo>
                    <a:pt x="2708" y="1177"/>
                    <a:pt x="2596" y="1184"/>
                    <a:pt x="2525" y="1171"/>
                  </a:cubicBezTo>
                  <a:cubicBezTo>
                    <a:pt x="2499" y="1166"/>
                    <a:pt x="2473" y="1160"/>
                    <a:pt x="2448" y="1152"/>
                  </a:cubicBezTo>
                  <a:cubicBezTo>
                    <a:pt x="2429" y="1146"/>
                    <a:pt x="2390" y="1133"/>
                    <a:pt x="2390" y="1133"/>
                  </a:cubicBezTo>
                  <a:cubicBezTo>
                    <a:pt x="2353" y="1094"/>
                    <a:pt x="2269" y="1015"/>
                    <a:pt x="2218" y="989"/>
                  </a:cubicBezTo>
                  <a:cubicBezTo>
                    <a:pt x="2146" y="952"/>
                    <a:pt x="2005" y="954"/>
                    <a:pt x="1939" y="950"/>
                  </a:cubicBezTo>
                  <a:cubicBezTo>
                    <a:pt x="1929" y="947"/>
                    <a:pt x="1920" y="944"/>
                    <a:pt x="1910" y="941"/>
                  </a:cubicBezTo>
                  <a:cubicBezTo>
                    <a:pt x="1901" y="938"/>
                    <a:pt x="1891" y="927"/>
                    <a:pt x="1882" y="931"/>
                  </a:cubicBezTo>
                  <a:cubicBezTo>
                    <a:pt x="1863" y="941"/>
                    <a:pt x="1871" y="977"/>
                    <a:pt x="1853" y="989"/>
                  </a:cubicBezTo>
                  <a:cubicBezTo>
                    <a:pt x="1842" y="996"/>
                    <a:pt x="1827" y="995"/>
                    <a:pt x="1814" y="998"/>
                  </a:cubicBezTo>
                  <a:cubicBezTo>
                    <a:pt x="1778" y="1053"/>
                    <a:pt x="1818" y="1007"/>
                    <a:pt x="1757" y="1037"/>
                  </a:cubicBezTo>
                  <a:cubicBezTo>
                    <a:pt x="1624" y="1104"/>
                    <a:pt x="1750" y="1057"/>
                    <a:pt x="1670" y="1085"/>
                  </a:cubicBezTo>
                  <a:cubicBezTo>
                    <a:pt x="1598" y="1059"/>
                    <a:pt x="1689" y="1065"/>
                    <a:pt x="1718" y="1056"/>
                  </a:cubicBezTo>
                  <a:cubicBezTo>
                    <a:pt x="1738" y="999"/>
                    <a:pt x="1713" y="1052"/>
                    <a:pt x="1757" y="1008"/>
                  </a:cubicBezTo>
                  <a:cubicBezTo>
                    <a:pt x="1801" y="964"/>
                    <a:pt x="1748" y="989"/>
                    <a:pt x="1805" y="969"/>
                  </a:cubicBezTo>
                  <a:cubicBezTo>
                    <a:pt x="1827" y="899"/>
                    <a:pt x="1812" y="911"/>
                    <a:pt x="1747" y="921"/>
                  </a:cubicBezTo>
                  <a:cubicBezTo>
                    <a:pt x="1723" y="946"/>
                    <a:pt x="1703" y="959"/>
                    <a:pt x="1670" y="969"/>
                  </a:cubicBezTo>
                  <a:cubicBezTo>
                    <a:pt x="1635" y="1006"/>
                    <a:pt x="1610" y="1049"/>
                    <a:pt x="1574" y="1085"/>
                  </a:cubicBezTo>
                  <a:cubicBezTo>
                    <a:pt x="1479" y="1077"/>
                    <a:pt x="1399" y="1057"/>
                    <a:pt x="1306" y="1046"/>
                  </a:cubicBezTo>
                  <a:cubicBezTo>
                    <a:pt x="1266" y="1008"/>
                    <a:pt x="1274" y="953"/>
                    <a:pt x="1258" y="902"/>
                  </a:cubicBezTo>
                  <a:cubicBezTo>
                    <a:pt x="1261" y="876"/>
                    <a:pt x="1267" y="851"/>
                    <a:pt x="1267" y="825"/>
                  </a:cubicBezTo>
                  <a:cubicBezTo>
                    <a:pt x="1267" y="768"/>
                    <a:pt x="1162" y="777"/>
                    <a:pt x="1123" y="768"/>
                  </a:cubicBezTo>
                  <a:cubicBezTo>
                    <a:pt x="1119" y="765"/>
                    <a:pt x="1076" y="740"/>
                    <a:pt x="1075" y="729"/>
                  </a:cubicBezTo>
                  <a:cubicBezTo>
                    <a:pt x="1069" y="675"/>
                    <a:pt x="1086" y="639"/>
                    <a:pt x="1133" y="624"/>
                  </a:cubicBezTo>
                  <a:cubicBezTo>
                    <a:pt x="1170" y="567"/>
                    <a:pt x="1194" y="573"/>
                    <a:pt x="1142" y="547"/>
                  </a:cubicBezTo>
                  <a:cubicBezTo>
                    <a:pt x="1133" y="543"/>
                    <a:pt x="1123" y="540"/>
                    <a:pt x="1114" y="537"/>
                  </a:cubicBezTo>
                  <a:cubicBezTo>
                    <a:pt x="1056" y="545"/>
                    <a:pt x="1012" y="536"/>
                    <a:pt x="979" y="585"/>
                  </a:cubicBezTo>
                  <a:cubicBezTo>
                    <a:pt x="963" y="636"/>
                    <a:pt x="947" y="635"/>
                    <a:pt x="893" y="653"/>
                  </a:cubicBezTo>
                  <a:cubicBezTo>
                    <a:pt x="883" y="656"/>
                    <a:pt x="864" y="662"/>
                    <a:pt x="864" y="662"/>
                  </a:cubicBezTo>
                  <a:cubicBezTo>
                    <a:pt x="848" y="659"/>
                    <a:pt x="832" y="657"/>
                    <a:pt x="816" y="653"/>
                  </a:cubicBezTo>
                  <a:cubicBezTo>
                    <a:pt x="796" y="648"/>
                    <a:pt x="758" y="633"/>
                    <a:pt x="758" y="633"/>
                  </a:cubicBezTo>
                  <a:cubicBezTo>
                    <a:pt x="739" y="606"/>
                    <a:pt x="721" y="588"/>
                    <a:pt x="710" y="557"/>
                  </a:cubicBezTo>
                  <a:cubicBezTo>
                    <a:pt x="703" y="538"/>
                    <a:pt x="691" y="499"/>
                    <a:pt x="691" y="499"/>
                  </a:cubicBezTo>
                  <a:cubicBezTo>
                    <a:pt x="691" y="499"/>
                    <a:pt x="715" y="371"/>
                    <a:pt x="691" y="336"/>
                  </a:cubicBezTo>
                  <a:cubicBezTo>
                    <a:pt x="679" y="319"/>
                    <a:pt x="656" y="313"/>
                    <a:pt x="643" y="297"/>
                  </a:cubicBezTo>
                  <a:cubicBezTo>
                    <a:pt x="613" y="259"/>
                    <a:pt x="640" y="274"/>
                    <a:pt x="595" y="259"/>
                  </a:cubicBezTo>
                  <a:cubicBezTo>
                    <a:pt x="589" y="240"/>
                    <a:pt x="593" y="212"/>
                    <a:pt x="576" y="201"/>
                  </a:cubicBezTo>
                  <a:cubicBezTo>
                    <a:pt x="535" y="174"/>
                    <a:pt x="503" y="155"/>
                    <a:pt x="461" y="134"/>
                  </a:cubicBezTo>
                  <a:cubicBezTo>
                    <a:pt x="428" y="118"/>
                    <a:pt x="409" y="78"/>
                    <a:pt x="374" y="67"/>
                  </a:cubicBezTo>
                  <a:cubicBezTo>
                    <a:pt x="352" y="60"/>
                    <a:pt x="329" y="61"/>
                    <a:pt x="307" y="57"/>
                  </a:cubicBezTo>
                  <a:cubicBezTo>
                    <a:pt x="252" y="47"/>
                    <a:pt x="199" y="27"/>
                    <a:pt x="144" y="19"/>
                  </a:cubicBezTo>
                  <a:cubicBezTo>
                    <a:pt x="112" y="14"/>
                    <a:pt x="80" y="13"/>
                    <a:pt x="48" y="9"/>
                  </a:cubicBezTo>
                  <a:cubicBezTo>
                    <a:pt x="32" y="7"/>
                    <a:pt x="16" y="3"/>
                    <a:pt x="0" y="0"/>
                  </a:cubicBezTo>
                  <a:close/>
                </a:path>
              </a:pathLst>
            </a:custGeom>
            <a:solidFill>
              <a:srgbClr val="FF6600"/>
            </a:solidFill>
            <a:ln w="9525">
              <a:solidFill>
                <a:schemeClr val="tx1"/>
              </a:solidFill>
              <a:round/>
            </a:ln>
            <a:effectLst/>
          </p:spPr>
          <p:txBody>
            <a:bodyPr anchor="t" anchorCtr="0"/>
            <a:lstStyle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 b="0" i="0" u="none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 b="0" i="0" u="none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 b="0" i="0" u="none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 b="0" i="0" u="none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 b="0" i="0" u="none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</a:lstStyle>
            <a:p>
              <a:pPr lvl="0" fontAlgn="base"/>
              <a:endParaRPr lang="zh-CN" sz="3200" b="1" strike="noStrike" noProof="1">
                <a:effectLst>
                  <a:outerShdw blurRad="38100" dist="38100" dir="2700000" algn="tl">
                    <a:schemeClr val="bg2"/>
                  </a:outerShdw>
                </a:effectLst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8197" name="Freeform 9"/>
            <p:cNvSpPr/>
            <p:nvPr>
              <p:custDataLst>
                <p:tags r:id="rId9"/>
              </p:custDataLst>
            </p:nvPr>
          </p:nvSpPr>
          <p:spPr bwMode="auto">
            <a:xfrm>
              <a:off x="2801" y="1783"/>
              <a:ext cx="710" cy="221"/>
            </a:xfrm>
            <a:custGeom>
              <a:avLst/>
              <a:gdLst/>
              <a:ahLst/>
              <a:cxnLst>
                <a:cxn ang="0">
                  <a:pos x="0" y="29"/>
                </a:cxn>
                <a:cxn ang="0">
                  <a:pos x="124" y="0"/>
                </a:cxn>
                <a:cxn ang="0">
                  <a:pos x="403" y="38"/>
                </a:cxn>
                <a:cxn ang="0">
                  <a:pos x="528" y="105"/>
                </a:cxn>
                <a:cxn ang="0">
                  <a:pos x="643" y="134"/>
                </a:cxn>
                <a:cxn ang="0">
                  <a:pos x="700" y="153"/>
                </a:cxn>
                <a:cxn ang="0">
                  <a:pos x="691" y="182"/>
                </a:cxn>
                <a:cxn ang="0">
                  <a:pos x="643" y="221"/>
                </a:cxn>
                <a:cxn ang="0">
                  <a:pos x="528" y="211"/>
                </a:cxn>
                <a:cxn ang="0">
                  <a:pos x="499" y="201"/>
                </a:cxn>
                <a:cxn ang="0">
                  <a:pos x="480" y="144"/>
                </a:cxn>
                <a:cxn ang="0">
                  <a:pos x="441" y="105"/>
                </a:cxn>
                <a:cxn ang="0">
                  <a:pos x="268" y="105"/>
                </a:cxn>
                <a:cxn ang="0">
                  <a:pos x="259" y="77"/>
                </a:cxn>
                <a:cxn ang="0">
                  <a:pos x="278" y="57"/>
                </a:cxn>
                <a:cxn ang="0">
                  <a:pos x="249" y="48"/>
                </a:cxn>
                <a:cxn ang="0">
                  <a:pos x="163" y="38"/>
                </a:cxn>
                <a:cxn ang="0">
                  <a:pos x="57" y="9"/>
                </a:cxn>
                <a:cxn ang="0">
                  <a:pos x="0" y="29"/>
                </a:cxn>
              </a:cxnLst>
              <a:rect l="0" t="0" r="r" b="b"/>
              <a:pathLst>
                <a:path w="710" h="221">
                  <a:moveTo>
                    <a:pt x="0" y="29"/>
                  </a:moveTo>
                  <a:cubicBezTo>
                    <a:pt x="78" y="2"/>
                    <a:pt x="37" y="12"/>
                    <a:pt x="124" y="0"/>
                  </a:cubicBezTo>
                  <a:cubicBezTo>
                    <a:pt x="218" y="10"/>
                    <a:pt x="309" y="28"/>
                    <a:pt x="403" y="38"/>
                  </a:cubicBezTo>
                  <a:cubicBezTo>
                    <a:pt x="486" y="66"/>
                    <a:pt x="444" y="45"/>
                    <a:pt x="528" y="105"/>
                  </a:cubicBezTo>
                  <a:cubicBezTo>
                    <a:pt x="555" y="124"/>
                    <a:pt x="612" y="129"/>
                    <a:pt x="643" y="134"/>
                  </a:cubicBezTo>
                  <a:cubicBezTo>
                    <a:pt x="662" y="140"/>
                    <a:pt x="681" y="147"/>
                    <a:pt x="700" y="153"/>
                  </a:cubicBezTo>
                  <a:cubicBezTo>
                    <a:pt x="710" y="156"/>
                    <a:pt x="697" y="174"/>
                    <a:pt x="691" y="182"/>
                  </a:cubicBezTo>
                  <a:cubicBezTo>
                    <a:pt x="678" y="198"/>
                    <a:pt x="657" y="206"/>
                    <a:pt x="643" y="221"/>
                  </a:cubicBezTo>
                  <a:cubicBezTo>
                    <a:pt x="605" y="218"/>
                    <a:pt x="566" y="216"/>
                    <a:pt x="528" y="211"/>
                  </a:cubicBezTo>
                  <a:cubicBezTo>
                    <a:pt x="518" y="210"/>
                    <a:pt x="506" y="208"/>
                    <a:pt x="499" y="201"/>
                  </a:cubicBezTo>
                  <a:cubicBezTo>
                    <a:pt x="495" y="197"/>
                    <a:pt x="483" y="148"/>
                    <a:pt x="480" y="144"/>
                  </a:cubicBezTo>
                  <a:cubicBezTo>
                    <a:pt x="470" y="128"/>
                    <a:pt x="454" y="118"/>
                    <a:pt x="441" y="105"/>
                  </a:cubicBezTo>
                  <a:cubicBezTo>
                    <a:pt x="395" y="154"/>
                    <a:pt x="325" y="125"/>
                    <a:pt x="268" y="105"/>
                  </a:cubicBezTo>
                  <a:cubicBezTo>
                    <a:pt x="265" y="96"/>
                    <a:pt x="257" y="87"/>
                    <a:pt x="259" y="77"/>
                  </a:cubicBezTo>
                  <a:cubicBezTo>
                    <a:pt x="261" y="68"/>
                    <a:pt x="281" y="66"/>
                    <a:pt x="278" y="57"/>
                  </a:cubicBezTo>
                  <a:cubicBezTo>
                    <a:pt x="275" y="47"/>
                    <a:pt x="259" y="50"/>
                    <a:pt x="249" y="48"/>
                  </a:cubicBezTo>
                  <a:cubicBezTo>
                    <a:pt x="221" y="43"/>
                    <a:pt x="192" y="41"/>
                    <a:pt x="163" y="38"/>
                  </a:cubicBezTo>
                  <a:cubicBezTo>
                    <a:pt x="146" y="33"/>
                    <a:pt x="67" y="8"/>
                    <a:pt x="57" y="9"/>
                  </a:cubicBezTo>
                  <a:cubicBezTo>
                    <a:pt x="37" y="11"/>
                    <a:pt x="19" y="22"/>
                    <a:pt x="0" y="29"/>
                  </a:cubicBezTo>
                  <a:close/>
                </a:path>
              </a:pathLst>
            </a:custGeom>
            <a:solidFill>
              <a:srgbClr val="FF6600"/>
            </a:solidFill>
            <a:ln w="9525">
              <a:solidFill>
                <a:schemeClr val="tx1"/>
              </a:solidFill>
              <a:round/>
            </a:ln>
            <a:effectLst/>
          </p:spPr>
          <p:txBody>
            <a:bodyPr anchor="t" anchorCtr="0"/>
            <a:lstStyle>
              <a:lvl1pPr marL="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 b="0" i="0" u="none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4572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 b="0" i="0" u="none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9144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 b="0" i="0" u="none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3716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 b="0" i="0" u="none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1828800" indent="0" algn="l" defTabSz="914400" rtl="0" eaLnBrk="1" fontAlgn="base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lang="zh-CN" altLang="en-US" sz="1800" b="0" i="0" u="none" baseline="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</a:lstStyle>
            <a:p>
              <a:pPr lvl="0" fontAlgn="base"/>
              <a:endParaRPr lang="zh-CN" sz="3200" b="1" strike="noStrike" noProof="1">
                <a:effectLst>
                  <a:outerShdw blurRad="38100" dist="38100" dir="2700000" algn="tl">
                    <a:schemeClr val="bg2"/>
                  </a:outerShdw>
                </a:effectLst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</p:spTree>
    <p:custDataLst>
      <p:tags r:id="rId10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1000" fill="hold"/>
                                        <p:tgtEl>
                                          <p:spTgt spid="8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3000" fill="hold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1" bldLvl="0" animBg="1"/>
      <p:bldP spid="8199" grpId="2" bldLvl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Text Box 4"/>
          <p:cNvSpPr/>
          <p:nvPr>
            <p:custDataLst>
              <p:tags r:id="rId1"/>
            </p:custDataLst>
          </p:nvPr>
        </p:nvSpPr>
        <p:spPr>
          <a:xfrm>
            <a:off x="316322" y="1347614"/>
            <a:ext cx="8420550" cy="400110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pPr>
              <a:spcBef>
                <a:spcPct val="50000"/>
              </a:spcBef>
              <a:buFont typeface="Arial" panose="020B0604020202020204" pitchFamily="34" charset="0"/>
            </a:pPr>
            <a:r>
              <a:rPr lang="zh-CN" altLang="en-US" sz="2000" b="1" dirty="0" smtClean="0">
                <a:latin typeface="黑体" panose="02010609060101010101" pitchFamily="49" charset="-122"/>
                <a:ea typeface="黑体" panose="02010609060101010101" pitchFamily="49" charset="-122"/>
                <a:cs typeface="新宋体" panose="02010609030101010101" charset="-122"/>
              </a:rPr>
              <a:t>根据下列</a:t>
            </a:r>
            <a:r>
              <a:rPr lang="zh-CN" altLang="en-US" sz="2000" b="1" dirty="0">
                <a:latin typeface="黑体" panose="02010609060101010101" pitchFamily="49" charset="-122"/>
                <a:ea typeface="黑体" panose="02010609060101010101" pitchFamily="49" charset="-122"/>
                <a:cs typeface="新宋体" panose="02010609030101010101" charset="-122"/>
              </a:rPr>
              <a:t>材料并结合课本相关内容分析归纳拉丁美洲独立运动兴起的原因。</a:t>
            </a:r>
            <a:endParaRPr lang="zh-CN" altLang="en-US" sz="2000" b="1" dirty="0">
              <a:latin typeface="黑体" panose="02010609060101010101" pitchFamily="49" charset="-122"/>
              <a:ea typeface="黑体" panose="02010609060101010101" pitchFamily="49" charset="-122"/>
              <a:cs typeface="新宋体" panose="02010609030101010101" charset="-122"/>
            </a:endParaRPr>
          </a:p>
        </p:txBody>
      </p:sp>
      <p:sp>
        <p:nvSpPr>
          <p:cNvPr id="20482" name="Text Box 2"/>
          <p:cNvSpPr/>
          <p:nvPr>
            <p:custDataLst>
              <p:tags r:id="rId2"/>
            </p:custDataLst>
          </p:nvPr>
        </p:nvSpPr>
        <p:spPr>
          <a:xfrm>
            <a:off x="323850" y="1851670"/>
            <a:ext cx="8496622" cy="2893100"/>
          </a:xfrm>
          <a:prstGeom prst="rect">
            <a:avLst/>
          </a:prstGeom>
          <a:solidFill>
            <a:schemeClr val="bg1">
              <a:alpha val="50000"/>
            </a:schemeClr>
          </a:solidFill>
          <a:ln w="19050" cap="flat" cmpd="sng">
            <a:solidFill>
              <a:schemeClr val="bg1">
                <a:lumMod val="75000"/>
              </a:schemeClr>
            </a:solidFill>
            <a:prstDash val="sysDot"/>
            <a:round/>
            <a:headEnd type="none" w="med" len="med"/>
            <a:tailEnd type="none" w="med" len="med"/>
          </a:ln>
        </p:spPr>
        <p:txBody>
          <a:bodyPr wrap="square" anchor="t" anchorCtr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20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新宋体" panose="02010609030101010101" charset="-122"/>
              </a:rPr>
              <a:t>材料一：</a:t>
            </a:r>
            <a:r>
              <a:rPr lang="zh-CN" altLang="en-US" sz="200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新宋体" panose="02010609030101010101" charset="-122"/>
              </a:rPr>
              <a:t>西班牙殖民者在拉丁美洲强迫印第安人开采金矿和银矿。西班牙掠去了约</a:t>
            </a:r>
            <a:r>
              <a:rPr lang="en-US" altLang="zh-CN" sz="200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新宋体" panose="02010609030101010101" charset="-122"/>
              </a:rPr>
              <a:t>250</a:t>
            </a:r>
            <a:r>
              <a:rPr lang="zh-CN" altLang="en-US" sz="200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新宋体" panose="02010609030101010101" charset="-122"/>
              </a:rPr>
              <a:t>万公斤的黄金和</a:t>
            </a:r>
            <a:r>
              <a:rPr lang="en-US" altLang="zh-CN" sz="200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新宋体" panose="02010609030101010101" charset="-122"/>
              </a:rPr>
              <a:t>1</a:t>
            </a:r>
            <a:r>
              <a:rPr lang="zh-CN" altLang="en-US" sz="200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新宋体" panose="02010609030101010101" charset="-122"/>
              </a:rPr>
              <a:t>亿公斤的白银。葡萄牙从巴西运走至少有价值</a:t>
            </a:r>
            <a:r>
              <a:rPr lang="en-US" altLang="zh-CN" sz="200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新宋体" panose="02010609030101010101" charset="-122"/>
              </a:rPr>
              <a:t>6</a:t>
            </a:r>
            <a:r>
              <a:rPr lang="zh-CN" altLang="en-US" sz="200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新宋体" panose="02010609030101010101" charset="-122"/>
              </a:rPr>
              <a:t>亿美元的黄金和</a:t>
            </a:r>
            <a:r>
              <a:rPr lang="en-US" altLang="zh-CN" sz="200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新宋体" panose="02010609030101010101" charset="-122"/>
              </a:rPr>
              <a:t>3</a:t>
            </a:r>
            <a:r>
              <a:rPr lang="zh-CN" altLang="en-US" sz="200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新宋体" panose="02010609030101010101" charset="-122"/>
              </a:rPr>
              <a:t>亿美元的金刚石。</a:t>
            </a:r>
            <a:endParaRPr lang="zh-CN" altLang="en-US" sz="2000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  <a:cs typeface="新宋体" panose="02010609030101010101" charset="-122"/>
            </a:endParaRPr>
          </a:p>
          <a:p>
            <a:pPr algn="just">
              <a:lnSpc>
                <a:spcPct val="130000"/>
              </a:lnSpc>
            </a:pPr>
            <a:r>
              <a:rPr lang="zh-CN" altLang="en-US" sz="20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新宋体" panose="02010609030101010101" charset="-122"/>
              </a:rPr>
              <a:t>材料二</a:t>
            </a:r>
            <a:r>
              <a:rPr lang="zh-CN" altLang="en-US" sz="2000" b="1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新宋体" panose="02010609030101010101" charset="-122"/>
              </a:rPr>
              <a:t>：</a:t>
            </a:r>
            <a:endParaRPr lang="zh-CN" altLang="en-US" sz="2000" b="1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  <a:cs typeface="新宋体" panose="02010609030101010101" charset="-122"/>
            </a:endParaRPr>
          </a:p>
          <a:p>
            <a:pPr algn="just">
              <a:lnSpc>
                <a:spcPct val="130000"/>
              </a:lnSpc>
            </a:pPr>
            <a:r>
              <a:rPr lang="zh-CN" altLang="en-US" sz="2000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新宋体" panose="02010609030101010101" charset="-122"/>
              </a:rPr>
              <a:t>有人</a:t>
            </a:r>
            <a:r>
              <a:rPr lang="zh-CN" altLang="en-US" sz="200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新宋体" panose="02010609030101010101" charset="-122"/>
              </a:rPr>
              <a:t>估计在西班牙人入侵后</a:t>
            </a:r>
            <a:r>
              <a:rPr lang="en-US" altLang="zh-CN" sz="200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新宋体" panose="02010609030101010101" charset="-122"/>
              </a:rPr>
              <a:t>12</a:t>
            </a:r>
            <a:r>
              <a:rPr lang="zh-CN" altLang="en-US" sz="200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新宋体" panose="02010609030101010101" charset="-122"/>
              </a:rPr>
              <a:t>年，墨西哥的印第安人便被屠杀了好几百万。大规模的屠杀很快使西印度群岛上的居民几乎绝迹，这种现象接着在其他地区也出现了。</a:t>
            </a:r>
            <a:endParaRPr lang="zh-CN" altLang="en-US" sz="2000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  <a:cs typeface="新宋体" panose="02010609030101010101" charset="-122"/>
            </a:endParaRPr>
          </a:p>
        </p:txBody>
      </p:sp>
      <p:sp>
        <p:nvSpPr>
          <p:cNvPr id="9222" name="Text Box 3"/>
          <p:cNvSpPr/>
          <p:nvPr>
            <p:custDataLst>
              <p:tags r:id="rId3"/>
            </p:custDataLst>
          </p:nvPr>
        </p:nvSpPr>
        <p:spPr>
          <a:xfrm>
            <a:off x="2931160" y="2784240"/>
            <a:ext cx="3463290" cy="583565"/>
          </a:xfrm>
          <a:prstGeom prst="rect">
            <a:avLst/>
          </a:prstGeom>
          <a:solidFill>
            <a:srgbClr val="C00000"/>
          </a:solidFill>
          <a:ln w="9525">
            <a:noFill/>
          </a:ln>
        </p:spPr>
        <p:txBody>
          <a:bodyPr wrap="square" anchor="t" anchorCtr="0">
            <a:spAutoFit/>
          </a:bodyPr>
          <a:lstStyle/>
          <a:p>
            <a:pPr algn="ctr"/>
            <a:r>
              <a:rPr lang="zh-CN" altLang="en-US" sz="32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经济掠夺</a:t>
            </a:r>
            <a:endParaRPr lang="zh-CN" altLang="en-US" sz="32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9223" name="Text Box 3"/>
          <p:cNvSpPr/>
          <p:nvPr>
            <p:custDataLst>
              <p:tags r:id="rId4"/>
            </p:custDataLst>
          </p:nvPr>
        </p:nvSpPr>
        <p:spPr>
          <a:xfrm>
            <a:off x="2931160" y="4011910"/>
            <a:ext cx="3463291" cy="645160"/>
          </a:xfrm>
          <a:prstGeom prst="rect">
            <a:avLst/>
          </a:prstGeom>
          <a:solidFill>
            <a:srgbClr val="C00000"/>
          </a:solidFill>
          <a:ln w="9525">
            <a:noFill/>
          </a:ln>
        </p:spPr>
        <p:txBody>
          <a:bodyPr wrap="square" anchor="t" anchorCtr="0">
            <a:spAutoFit/>
          </a:bodyPr>
          <a:lstStyle/>
          <a:p>
            <a:pPr algn="ctr"/>
            <a:r>
              <a:rPr lang="zh-CN" altLang="en-US" sz="3600" b="1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残暴屠杀</a:t>
            </a:r>
            <a:endParaRPr lang="zh-CN" altLang="en-US" sz="3600" b="1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9" name="TextBox 8"/>
          <p:cNvSpPr txBox="1"/>
          <p:nvPr>
            <p:custDataLst>
              <p:tags r:id="rId5"/>
            </p:custDataLst>
          </p:nvPr>
        </p:nvSpPr>
        <p:spPr>
          <a:xfrm>
            <a:off x="323850" y="704215"/>
            <a:ext cx="8291830" cy="5043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  <a:defRPr/>
            </a:pPr>
            <a:r>
              <a:rPr lang="zh-CN" altLang="en-US" sz="24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新宋体" panose="02010609030101010101" charset="-122"/>
                <a:sym typeface="+mn-ea"/>
              </a:rPr>
              <a:t>一</a:t>
            </a:r>
            <a:r>
              <a:rPr lang="zh-CN" altLang="en-US" sz="2400" b="1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新宋体" panose="02010609030101010101" charset="-122"/>
                <a:sym typeface="+mn-ea"/>
              </a:rPr>
              <a:t>、</a:t>
            </a:r>
            <a:r>
              <a:rPr lang="zh-CN" altLang="en-US" sz="2400" b="1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新宋体" panose="02010609030101010101" charset="-122"/>
              </a:rPr>
              <a:t>安第斯山的雄鹰</a:t>
            </a:r>
            <a:r>
              <a:rPr lang="en-US" altLang="zh-CN" sz="2400" b="1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新宋体" panose="02010609030101010101" charset="-122"/>
              </a:rPr>
              <a:t>——</a:t>
            </a:r>
            <a:r>
              <a:rPr lang="zh-CN" altLang="en-US" sz="2400" b="1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新宋体" panose="02010609030101010101" charset="-122"/>
              </a:rPr>
              <a:t>拉丁美洲独立运动</a:t>
            </a:r>
            <a:endParaRPr lang="zh-CN" altLang="en-US" sz="24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cs typeface="新宋体" panose="02010609030101010101" charset="-122"/>
            </a:endParaRPr>
          </a:p>
        </p:txBody>
      </p:sp>
    </p:spTree>
    <p:custDataLst>
      <p:tags r:id="rId6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 fill="hold"/>
                                        <p:tgtEl>
                                          <p:spTgt spid="922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 fill="hold"/>
                                        <p:tgtEl>
                                          <p:spTgt spid="922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770" decel="100000" fill="hold"/>
                                        <p:tgtEl>
                                          <p:spTgt spid="922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770" decel="100000" fill="hold"/>
                                        <p:tgtEl>
                                          <p:spTgt spid="9223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9223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1" dur="770" fill="hold"/>
                                        <p:tgtEl>
                                          <p:spTgt spid="92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92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3" dur="770" fill="hold"/>
                                        <p:tgtEl>
                                          <p:spTgt spid="92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92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2" grpId="0" bldLvl="0" animBg="1"/>
      <p:bldP spid="9223" grpId="1" bldLvl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4" name="文本框 45064"/>
          <p:cNvSpPr/>
          <p:nvPr>
            <p:custDataLst>
              <p:tags r:id="rId1"/>
            </p:custDataLst>
          </p:nvPr>
        </p:nvSpPr>
        <p:spPr>
          <a:xfrm>
            <a:off x="755015" y="2212340"/>
            <a:ext cx="7470775" cy="2158365"/>
          </a:xfrm>
          <a:prstGeom prst="rect">
            <a:avLst/>
          </a:prstGeom>
          <a:solidFill>
            <a:schemeClr val="bg1">
              <a:alpha val="60001"/>
            </a:schemeClr>
          </a:solidFill>
          <a:ln w="38100" cap="flat" cmpd="sng">
            <a:solidFill>
              <a:srgbClr val="8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anchor="t" anchorCtr="0">
            <a:spAutoFit/>
          </a:bodyPr>
          <a:lstStyle/>
          <a:p>
            <a:pPr>
              <a:lnSpc>
                <a:spcPct val="140000"/>
              </a:lnSpc>
            </a:pPr>
            <a:r>
              <a:rPr lang="zh-CN" altLang="en-US" sz="24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新宋体" panose="02010609030101010101" charset="-122"/>
              </a:rPr>
              <a:t>时间：</a:t>
            </a:r>
            <a:r>
              <a:rPr lang="en-US" altLang="zh-CN" sz="240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新宋体" panose="02010609030101010101" charset="-122"/>
              </a:rPr>
              <a:t>_____</a:t>
            </a:r>
            <a:r>
              <a:rPr lang="zh-CN" altLang="en-US" sz="240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新宋体" panose="02010609030101010101" charset="-122"/>
              </a:rPr>
              <a:t>世纪末</a:t>
            </a:r>
            <a:r>
              <a:rPr lang="en-US" altLang="zh-CN" sz="240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新宋体" panose="02010609030101010101" charset="-122"/>
              </a:rPr>
              <a:t>_____</a:t>
            </a:r>
            <a:r>
              <a:rPr lang="zh-CN" altLang="en-US" sz="240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新宋体" panose="02010609030101010101" charset="-122"/>
              </a:rPr>
              <a:t>世纪初</a:t>
            </a:r>
            <a:endParaRPr lang="zh-CN" altLang="en-US" sz="2400" b="1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  <a:cs typeface="新宋体" panose="02010609030101010101" charset="-122"/>
            </a:endParaRPr>
          </a:p>
          <a:p>
            <a:pPr>
              <a:lnSpc>
                <a:spcPct val="140000"/>
              </a:lnSpc>
            </a:pPr>
            <a:r>
              <a:rPr lang="zh-CN" altLang="en-US" sz="2400" b="1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新宋体" panose="02010609030101010101" charset="-122"/>
              </a:rPr>
              <a:t>根本原因：</a:t>
            </a:r>
            <a:r>
              <a:rPr lang="en-US" altLang="zh-CN" sz="2400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新宋体" panose="02010609030101010101" charset="-122"/>
              </a:rPr>
              <a:t>________</a:t>
            </a:r>
            <a:r>
              <a:rPr lang="zh-CN" altLang="en-US" sz="240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新宋体" panose="02010609030101010101" charset="-122"/>
              </a:rPr>
              <a:t>和</a:t>
            </a:r>
            <a:r>
              <a:rPr lang="en-US" altLang="zh-CN" sz="240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新宋体" panose="02010609030101010101" charset="-122"/>
              </a:rPr>
              <a:t>___________</a:t>
            </a:r>
            <a:r>
              <a:rPr lang="zh-CN" altLang="en-US" sz="240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新宋体" panose="02010609030101010101" charset="-122"/>
              </a:rPr>
              <a:t>残酷的殖民统治和经济掠夺</a:t>
            </a:r>
            <a:r>
              <a:rPr lang="zh-CN" altLang="en-US" sz="2400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新宋体" panose="02010609030101010101" charset="-122"/>
              </a:rPr>
              <a:t>；</a:t>
            </a:r>
            <a:endParaRPr lang="en-US" altLang="zh-CN" sz="2400" dirty="0" smtClean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  <a:cs typeface="新宋体" panose="02010609030101010101" charset="-122"/>
            </a:endParaRPr>
          </a:p>
          <a:p>
            <a:pPr>
              <a:lnSpc>
                <a:spcPct val="140000"/>
              </a:lnSpc>
            </a:pPr>
            <a:r>
              <a:rPr lang="zh-CN" altLang="en-US" sz="2400" b="1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新宋体" panose="02010609030101010101" charset="-122"/>
              </a:rPr>
              <a:t>国际原因：</a:t>
            </a:r>
            <a:r>
              <a:rPr lang="en-US" altLang="zh-CN" sz="2400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新宋体" panose="02010609030101010101" charset="-122"/>
              </a:rPr>
              <a:t>___________ </a:t>
            </a:r>
            <a:r>
              <a:rPr lang="zh-CN" altLang="zh-CN" sz="2400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新宋体" panose="02010609030101010101" charset="-122"/>
              </a:rPr>
              <a:t>和</a:t>
            </a:r>
            <a:r>
              <a:rPr lang="en-US" altLang="zh-CN" sz="2400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新宋体" panose="02010609030101010101" charset="-122"/>
              </a:rPr>
              <a:t>__________</a:t>
            </a:r>
            <a:r>
              <a:rPr lang="zh-CN" altLang="en-US" sz="240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新宋体" panose="02010609030101010101" charset="-122"/>
              </a:rPr>
              <a:t>的影响。</a:t>
            </a:r>
            <a:endParaRPr lang="zh-CN" altLang="en-US" sz="2400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  <a:cs typeface="新宋体" panose="02010609030101010101" charset="-122"/>
            </a:endParaRPr>
          </a:p>
        </p:txBody>
      </p:sp>
      <p:sp>
        <p:nvSpPr>
          <p:cNvPr id="6" name="TextBox 5"/>
          <p:cNvSpPr txBox="1"/>
          <p:nvPr>
            <p:custDataLst>
              <p:tags r:id="rId2"/>
            </p:custDataLst>
          </p:nvPr>
        </p:nvSpPr>
        <p:spPr>
          <a:xfrm>
            <a:off x="323850" y="704215"/>
            <a:ext cx="8291830" cy="5043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  <a:defRPr/>
            </a:pPr>
            <a:r>
              <a:rPr lang="zh-CN" altLang="en-US" sz="24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新宋体" panose="02010609030101010101" charset="-122"/>
                <a:sym typeface="+mn-ea"/>
              </a:rPr>
              <a:t>一</a:t>
            </a:r>
            <a:r>
              <a:rPr lang="zh-CN" altLang="en-US" sz="2400" b="1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新宋体" panose="02010609030101010101" charset="-122"/>
                <a:sym typeface="+mn-ea"/>
              </a:rPr>
              <a:t>、</a:t>
            </a:r>
            <a:r>
              <a:rPr lang="zh-CN" altLang="en-US" sz="2400" b="1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新宋体" panose="02010609030101010101" charset="-122"/>
              </a:rPr>
              <a:t>安第斯山的雄鹰</a:t>
            </a:r>
            <a:r>
              <a:rPr lang="en-US" altLang="zh-CN" sz="2400" b="1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新宋体" panose="02010609030101010101" charset="-122"/>
              </a:rPr>
              <a:t>——</a:t>
            </a:r>
            <a:r>
              <a:rPr lang="zh-CN" altLang="en-US" sz="2400" b="1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新宋体" panose="02010609030101010101" charset="-122"/>
              </a:rPr>
              <a:t>拉丁美洲独立运动</a:t>
            </a:r>
            <a:endParaRPr lang="zh-CN" altLang="en-US" sz="24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cs typeface="新宋体" panose="02010609030101010101" charset="-122"/>
            </a:endParaRPr>
          </a:p>
        </p:txBody>
      </p:sp>
      <p:sp>
        <p:nvSpPr>
          <p:cNvPr id="7" name="Text Box 4"/>
          <p:cNvSpPr/>
          <p:nvPr>
            <p:custDataLst>
              <p:tags r:id="rId3"/>
            </p:custDataLst>
          </p:nvPr>
        </p:nvSpPr>
        <p:spPr>
          <a:xfrm>
            <a:off x="323850" y="1491630"/>
            <a:ext cx="8420550" cy="400110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lstStyle/>
          <a:p>
            <a:pPr>
              <a:spcBef>
                <a:spcPct val="50000"/>
              </a:spcBef>
              <a:buFont typeface="Arial" panose="020B0604020202020204" pitchFamily="34" charset="0"/>
            </a:pPr>
            <a:r>
              <a:rPr lang="zh-CN" altLang="en-US" sz="2000" b="1" dirty="0" smtClean="0">
                <a:latin typeface="黑体" panose="02010609060101010101" pitchFamily="49" charset="-122"/>
                <a:ea typeface="黑体" panose="02010609060101010101" pitchFamily="49" charset="-122"/>
                <a:cs typeface="新宋体" panose="02010609030101010101" charset="-122"/>
              </a:rPr>
              <a:t>根据下列</a:t>
            </a:r>
            <a:r>
              <a:rPr lang="zh-CN" altLang="en-US" sz="2000" b="1" dirty="0">
                <a:latin typeface="黑体" panose="02010609060101010101" pitchFamily="49" charset="-122"/>
                <a:ea typeface="黑体" panose="02010609060101010101" pitchFamily="49" charset="-122"/>
                <a:cs typeface="新宋体" panose="02010609030101010101" charset="-122"/>
              </a:rPr>
              <a:t>材料并结合课本相关内容分析归纳拉丁美洲独立运动兴起的原因。</a:t>
            </a:r>
            <a:endParaRPr lang="zh-CN" altLang="en-US" sz="2000" b="1" dirty="0">
              <a:latin typeface="黑体" panose="02010609060101010101" pitchFamily="49" charset="-122"/>
              <a:ea typeface="黑体" panose="02010609060101010101" pitchFamily="49" charset="-122"/>
              <a:cs typeface="新宋体" panose="0201060903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p="http://schemas.openxmlformats.org/presentationml/2006/main">
  <p:tag name="AS_UNIQUEID" val="1185"/>
  <p:tag name="KSO_WM_BEAUTIFY_FLAG" val=""/>
</p:tagLst>
</file>

<file path=ppt/tags/tag10.xml><?xml version="1.0" encoding="utf-8"?>
<p:tagLst xmlns:p="http://schemas.openxmlformats.org/presentationml/2006/main">
  <p:tag name="AS_UNIQUEID" val="1185"/>
  <p:tag name="KSO_WM_BEAUTIFY_FLAG" val=""/>
</p:tagLst>
</file>

<file path=ppt/tags/tag100.xml><?xml version="1.0" encoding="utf-8"?>
<p:tagLst xmlns:p="http://schemas.openxmlformats.org/presentationml/2006/main">
  <p:tag name="AS_UNIQUEID" val="381"/>
  <p:tag name="KSO_WM_BEAUTIFY_FLAG" val=""/>
</p:tagLst>
</file>

<file path=ppt/tags/tag101.xml><?xml version="1.0" encoding="utf-8"?>
<p:tagLst xmlns:p="http://schemas.openxmlformats.org/presentationml/2006/main">
  <p:tag name="AS_UNIQUEID" val="426"/>
  <p:tag name="KSO_WM_BEAUTIFY_FLAG" val=""/>
</p:tagLst>
</file>

<file path=ppt/tags/tag102.xml><?xml version="1.0" encoding="utf-8"?>
<p:tagLst xmlns:p="http://schemas.openxmlformats.org/presentationml/2006/main">
  <p:tag name="AS_UNIQUEID" val="470"/>
  <p:tag name="KSO_WM_BEAUTIFY_FLAG" val=""/>
</p:tagLst>
</file>

<file path=ppt/tags/tag103.xml><?xml version="1.0" encoding="utf-8"?>
<p:tagLst xmlns:p="http://schemas.openxmlformats.org/presentationml/2006/main">
  <p:tag name="AS_UNIQUEID" val="449"/>
  <p:tag name="KSO_WM_BEAUTIFY_FLAG" val=""/>
</p:tagLst>
</file>

<file path=ppt/tags/tag104.xml><?xml version="1.0" encoding="utf-8"?>
<p:tagLst xmlns:p="http://schemas.openxmlformats.org/presentationml/2006/main">
  <p:tag name="AS_UNIQUEID" val="466"/>
  <p:tag name="KSO_WM_BEAUTIFY_FLAG" val=""/>
</p:tagLst>
</file>

<file path=ppt/tags/tag105.xml><?xml version="1.0" encoding="utf-8"?>
<p:tagLst xmlns:p="http://schemas.openxmlformats.org/presentationml/2006/main">
  <p:tag name="AS_UNIQUEID" val="467"/>
  <p:tag name="KSO_WM_BEAUTIFY_FLAG" val=""/>
</p:tagLst>
</file>

<file path=ppt/tags/tag106.xml><?xml version="1.0" encoding="utf-8"?>
<p:tagLst xmlns:p="http://schemas.openxmlformats.org/presentationml/2006/main">
  <p:tag name="AS_UNIQUEID" val="468"/>
  <p:tag name="KSO_WM_BEAUTIFY_FLAG" val=""/>
</p:tagLst>
</file>

<file path=ppt/tags/tag107.xml><?xml version="1.0" encoding="utf-8"?>
<p:tagLst xmlns:p="http://schemas.openxmlformats.org/presentationml/2006/main">
  <p:tag name="AS_UNIQUEID" val="381"/>
  <p:tag name="KSO_WM_BEAUTIFY_FLAG" val=""/>
</p:tagLst>
</file>

<file path=ppt/tags/tag108.xml><?xml version="1.0" encoding="utf-8"?>
<p:tagLst xmlns:p="http://schemas.openxmlformats.org/presentationml/2006/main">
  <p:tag name="AS_UNIQUEID" val="472"/>
  <p:tag name="KSO_WM_BEAUTIFY_FLAG" val=""/>
</p:tagLst>
</file>

<file path=ppt/tags/tag109.xml><?xml version="1.0" encoding="utf-8"?>
<p:tagLst xmlns:p="http://schemas.openxmlformats.org/presentationml/2006/main">
  <p:tag name="AS_UNIQUEID" val="473"/>
  <p:tag name="KSO_WM_BEAUTIFY_FLAG" val=""/>
</p:tagLst>
</file>

<file path=ppt/tags/tag11.xml><?xml version="1.0" encoding="utf-8"?>
<p:tagLst xmlns:p="http://schemas.openxmlformats.org/presentationml/2006/main">
  <p:tag name="KSO_WM_BEAUTIFY_FLAG" val=""/>
</p:tagLst>
</file>

<file path=ppt/tags/tag110.xml><?xml version="1.0" encoding="utf-8"?>
<p:tagLst xmlns:p="http://schemas.openxmlformats.org/presentationml/2006/main">
  <p:tag name="AS_UNIQUEID" val="474"/>
  <p:tag name="KSO_WM_BEAUTIFY_FLAG" val=""/>
</p:tagLst>
</file>

<file path=ppt/tags/tag111.xml><?xml version="1.0" encoding="utf-8"?>
<p:tagLst xmlns:p="http://schemas.openxmlformats.org/presentationml/2006/main">
  <p:tag name="AS_UNIQUEID" val="475"/>
  <p:tag name="KSO_WM_BEAUTIFY_FLAG" val=""/>
</p:tagLst>
</file>

<file path=ppt/tags/tag112.xml><?xml version="1.0" encoding="utf-8"?>
<p:tagLst xmlns:p="http://schemas.openxmlformats.org/presentationml/2006/main">
  <p:tag name="AS_UNIQUEID" val="381"/>
  <p:tag name="KSO_WM_BEAUTIFY_FLAG" val=""/>
</p:tagLst>
</file>

<file path=ppt/tags/tag113.xml><?xml version="1.0" encoding="utf-8"?>
<p:tagLst xmlns:p="http://schemas.openxmlformats.org/presentationml/2006/main">
  <p:tag name="AS_UNIQUEID" val="1185"/>
  <p:tag name="KSO_WM_BEAUTIFY_FLAG" val=""/>
</p:tagLst>
</file>

<file path=ppt/tags/tag114.xml><?xml version="1.0" encoding="utf-8"?>
<p:tagLst xmlns:p="http://schemas.openxmlformats.org/presentationml/2006/main">
  <p:tag name="AS_UNIQUEID" val="478"/>
  <p:tag name="KSO_WM_BEAUTIFY_FLAG" val=""/>
</p:tagLst>
</file>

<file path=ppt/tags/tag115.xml><?xml version="1.0" encoding="utf-8"?>
<p:tagLst xmlns:p="http://schemas.openxmlformats.org/presentationml/2006/main">
  <p:tag name="AS_UNIQUEID" val="479"/>
  <p:tag name="KSO_WM_BEAUTIFY_FLAG" val=""/>
</p:tagLst>
</file>

<file path=ppt/tags/tag116.xml><?xml version="1.0" encoding="utf-8"?>
<p:tagLst xmlns:p="http://schemas.openxmlformats.org/presentationml/2006/main">
  <p:tag name="AS_UNIQUEID" val="480"/>
  <p:tag name="KSO_WM_BEAUTIFY_FLAG" val=""/>
</p:tagLst>
</file>

<file path=ppt/tags/tag117.xml><?xml version="1.0" encoding="utf-8"?>
<p:tagLst xmlns:p="http://schemas.openxmlformats.org/presentationml/2006/main">
  <p:tag name="AS_UNIQUEID" val="475"/>
  <p:tag name="KSO_WM_BEAUTIFY_FLAG" val=""/>
</p:tagLst>
</file>

<file path=ppt/tags/tag118.xml><?xml version="1.0" encoding="utf-8"?>
<p:tagLst xmlns:p="http://schemas.openxmlformats.org/presentationml/2006/main">
  <p:tag name="AS_UNIQUEID" val="381"/>
  <p:tag name="KSO_WM_BEAUTIFY_FLAG" val=""/>
</p:tagLst>
</file>

<file path=ppt/tags/tag119.xml><?xml version="1.0" encoding="utf-8"?>
<p:tagLst xmlns:p="http://schemas.openxmlformats.org/presentationml/2006/main">
  <p:tag name="AS_UNIQUEID" val="500"/>
  <p:tag name="KSO_WM_BEAUTIFY_FLAG" val=""/>
</p:tagLst>
</file>

<file path=ppt/tags/tag12.xml><?xml version="1.0" encoding="utf-8"?>
<p:tagLst xmlns:p="http://schemas.openxmlformats.org/presentationml/2006/main">
  <p:tag name="KSO_WM_BEAUTIFY_FLAG" val=""/>
</p:tagLst>
</file>

<file path=ppt/tags/tag120.xml><?xml version="1.0" encoding="utf-8"?>
<p:tagLst xmlns:p="http://schemas.openxmlformats.org/presentationml/2006/main">
  <p:tag name="AS_UNIQUEID" val="483"/>
</p:tagLst>
</file>

<file path=ppt/tags/tag121.xml><?xml version="1.0" encoding="utf-8"?>
<p:tagLst xmlns:p="http://schemas.openxmlformats.org/presentationml/2006/main">
  <p:tag name="AS_UNIQUEID" val="484"/>
  <p:tag name="KSO_WM_BEAUTIFY_FLAG" val=""/>
</p:tagLst>
</file>

<file path=ppt/tags/tag122.xml><?xml version="1.0" encoding="utf-8"?>
<p:tagLst xmlns:p="http://schemas.openxmlformats.org/presentationml/2006/main">
  <p:tag name="AS_UNIQUEID" val="485"/>
</p:tagLst>
</file>

<file path=ppt/tags/tag123.xml><?xml version="1.0" encoding="utf-8"?>
<p:tagLst xmlns:p="http://schemas.openxmlformats.org/presentationml/2006/main">
  <p:tag name="AS_UNIQUEID" val="486"/>
  <p:tag name="KSO_WM_BEAUTIFY_FLAG" val=""/>
</p:tagLst>
</file>

<file path=ppt/tags/tag124.xml><?xml version="1.0" encoding="utf-8"?>
<p:tagLst xmlns:p="http://schemas.openxmlformats.org/presentationml/2006/main">
  <p:tag name="AS_UNIQUEID" val="487"/>
  <p:tag name="KSO_WM_BEAUTIFY_FLAG" val=""/>
</p:tagLst>
</file>

<file path=ppt/tags/tag125.xml><?xml version="1.0" encoding="utf-8"?>
<p:tagLst xmlns:p="http://schemas.openxmlformats.org/presentationml/2006/main">
  <p:tag name="AS_UNIQUEID" val="488"/>
  <p:tag name="KSO_WM_BEAUTIFY_FLAG" val=""/>
</p:tagLst>
</file>

<file path=ppt/tags/tag126.xml><?xml version="1.0" encoding="utf-8"?>
<p:tagLst xmlns:p="http://schemas.openxmlformats.org/presentationml/2006/main">
  <p:tag name="AS_UNIQUEID" val="489"/>
  <p:tag name="KSO_WM_BEAUTIFY_FLAG" val=""/>
</p:tagLst>
</file>

<file path=ppt/tags/tag127.xml><?xml version="1.0" encoding="utf-8"?>
<p:tagLst xmlns:p="http://schemas.openxmlformats.org/presentationml/2006/main">
  <p:tag name="AS_UNIQUEID" val="490"/>
  <p:tag name="KSO_WM_BEAUTIFY_FLAG" val=""/>
</p:tagLst>
</file>

<file path=ppt/tags/tag128.xml><?xml version="1.0" encoding="utf-8"?>
<p:tagLst xmlns:p="http://schemas.openxmlformats.org/presentationml/2006/main">
  <p:tag name="AS_UNIQUEID" val="491"/>
  <p:tag name="KSO_WM_BEAUTIFY_FLAG" val=""/>
</p:tagLst>
</file>

<file path=ppt/tags/tag129.xml><?xml version="1.0" encoding="utf-8"?>
<p:tagLst xmlns:p="http://schemas.openxmlformats.org/presentationml/2006/main">
  <p:tag name="AS_UNIQUEID" val="492"/>
  <p:tag name="KSO_WM_BEAUTIFY_FLAG" val=""/>
</p:tagLst>
</file>

<file path=ppt/tags/tag13.xml><?xml version="1.0" encoding="utf-8"?>
<p:tagLst xmlns:p="http://schemas.openxmlformats.org/presentationml/2006/main">
  <p:tag name="AS_UNIQUEID" val="1185"/>
  <p:tag name="KSO_WM_BEAUTIFY_FLAG" val=""/>
</p:tagLst>
</file>

<file path=ppt/tags/tag130.xml><?xml version="1.0" encoding="utf-8"?>
<p:tagLst xmlns:p="http://schemas.openxmlformats.org/presentationml/2006/main">
  <p:tag name="AS_UNIQUEID" val="493"/>
  <p:tag name="KSO_WM_BEAUTIFY_FLAG" val=""/>
</p:tagLst>
</file>

<file path=ppt/tags/tag131.xml><?xml version="1.0" encoding="utf-8"?>
<p:tagLst xmlns:p="http://schemas.openxmlformats.org/presentationml/2006/main">
  <p:tag name="AS_UNIQUEID" val="494"/>
  <p:tag name="KSO_WM_BEAUTIFY_FLAG" val=""/>
</p:tagLst>
</file>

<file path=ppt/tags/tag132.xml><?xml version="1.0" encoding="utf-8"?>
<p:tagLst xmlns:p="http://schemas.openxmlformats.org/presentationml/2006/main">
  <p:tag name="AS_UNIQUEID" val="495"/>
  <p:tag name="KSO_WM_BEAUTIFY_FLAG" val=""/>
</p:tagLst>
</file>

<file path=ppt/tags/tag133.xml><?xml version="1.0" encoding="utf-8"?>
<p:tagLst xmlns:p="http://schemas.openxmlformats.org/presentationml/2006/main">
  <p:tag name="AS_UNIQUEID" val="496"/>
  <p:tag name="KSO_WM_BEAUTIFY_FLAG" val=""/>
</p:tagLst>
</file>

<file path=ppt/tags/tag134.xml><?xml version="1.0" encoding="utf-8"?>
<p:tagLst xmlns:p="http://schemas.openxmlformats.org/presentationml/2006/main">
  <p:tag name="AS_UNIQUEID" val="381"/>
  <p:tag name="KSO_WM_BEAUTIFY_FLAG" val=""/>
</p:tagLst>
</file>

<file path=ppt/tags/tag135.xml><?xml version="1.0" encoding="utf-8"?>
<p:tagLst xmlns:p="http://schemas.openxmlformats.org/presentationml/2006/main">
  <p:tag name="AS_UNIQUEID" val="1185"/>
  <p:tag name="KSO_WM_BEAUTIFY_FLAG" val=""/>
</p:tagLst>
</file>

<file path=ppt/tags/tag136.xml><?xml version="1.0" encoding="utf-8"?>
<p:tagLst xmlns:p="http://schemas.openxmlformats.org/presentationml/2006/main">
  <p:tag name="AS_UNIQUEID" val="511"/>
  <p:tag name="KSO_WM_BEAUTIFY_FLAG" val=""/>
</p:tagLst>
</file>

<file path=ppt/tags/tag137.xml><?xml version="1.0" encoding="utf-8"?>
<p:tagLst xmlns:p="http://schemas.openxmlformats.org/presentationml/2006/main">
  <p:tag name="AS_UNIQUEID" val="512"/>
  <p:tag name="KSO_WM_BEAUTIFY_FLAG" val=""/>
</p:tagLst>
</file>

<file path=ppt/tags/tag138.xml><?xml version="1.0" encoding="utf-8"?>
<p:tagLst xmlns:p="http://schemas.openxmlformats.org/presentationml/2006/main">
  <p:tag name="AS_UNIQUEID" val="513"/>
  <p:tag name="KSO_WM_BEAUTIFY_FLAG" val=""/>
</p:tagLst>
</file>

<file path=ppt/tags/tag139.xml><?xml version="1.0" encoding="utf-8"?>
<p:tagLst xmlns:p="http://schemas.openxmlformats.org/presentationml/2006/main">
  <p:tag name="AS_UNIQUEID" val="381"/>
  <p:tag name="KSO_WM_BEAUTIFY_FLAG" val=""/>
</p:tagLst>
</file>

<file path=ppt/tags/tag14.xml><?xml version="1.0" encoding="utf-8"?>
<p:tagLst xmlns:p="http://schemas.openxmlformats.org/presentationml/2006/main">
  <p:tag name="KSO_WM_BEAUTIFY_FLAG" val=""/>
</p:tagLst>
</file>

<file path=ppt/tags/tag140.xml><?xml version="1.0" encoding="utf-8"?>
<p:tagLst xmlns:p="http://schemas.openxmlformats.org/presentationml/2006/main">
  <p:tag name="AS_UNIQUEID" val="1185"/>
  <p:tag name="KSO_WM_BEAUTIFY_FLAG" val=""/>
</p:tagLst>
</file>

<file path=ppt/tags/tag141.xml><?xml version="1.0" encoding="utf-8"?>
<p:tagLst xmlns:p="http://schemas.openxmlformats.org/presentationml/2006/main">
  <p:tag name="AS_UNIQUEID" val="516"/>
  <p:tag name="KSO_WM_BEAUTIFY_FLAG" val=""/>
</p:tagLst>
</file>

<file path=ppt/tags/tag142.xml><?xml version="1.0" encoding="utf-8"?>
<p:tagLst xmlns:p="http://schemas.openxmlformats.org/presentationml/2006/main">
  <p:tag name="AS_UNIQUEID" val="517"/>
  <p:tag name="KSO_WM_BEAUTIFY_FLAG" val=""/>
</p:tagLst>
</file>

<file path=ppt/tags/tag143.xml><?xml version="1.0" encoding="utf-8"?>
<p:tagLst xmlns:p="http://schemas.openxmlformats.org/presentationml/2006/main">
  <p:tag name="AS_UNIQUEID" val="522"/>
</p:tagLst>
</file>

<file path=ppt/tags/tag144.xml><?xml version="1.0" encoding="utf-8"?>
<p:tagLst xmlns:p="http://schemas.openxmlformats.org/presentationml/2006/main">
  <p:tag name="AS_UNIQUEID" val="523"/>
  <p:tag name="KSO_WM_BEAUTIFY_FLAG" val=""/>
</p:tagLst>
</file>

<file path=ppt/tags/tag145.xml><?xml version="1.0" encoding="utf-8"?>
<p:tagLst xmlns:p="http://schemas.openxmlformats.org/presentationml/2006/main">
  <p:tag name="AS_UNIQUEID" val="524"/>
  <p:tag name="KSO_WM_BEAUTIFY_FLAG" val=""/>
</p:tagLst>
</file>

<file path=ppt/tags/tag146.xml><?xml version="1.0" encoding="utf-8"?>
<p:tagLst xmlns:p="http://schemas.openxmlformats.org/presentationml/2006/main">
  <p:tag name="KSO_WM_SPECIAL_SOURCE" val="bdnull"/>
</p:tagLst>
</file>

<file path=ppt/tags/tag147.xml><?xml version="1.0" encoding="utf-8"?>
<p:tagLst xmlns:p="http://schemas.openxmlformats.org/presentationml/2006/main">
  <p:tag name="AS_UNIQUEID" val="1290"/>
</p:tagLst>
</file>

<file path=ppt/tags/tag148.xml><?xml version="1.0" encoding="utf-8"?>
<p:tagLst xmlns:p="http://schemas.openxmlformats.org/presentationml/2006/main">
  <p:tag name="AS_UNIQUEID" val="1291"/>
</p:tagLst>
</file>

<file path=ppt/tags/tag149.xml><?xml version="1.0" encoding="utf-8"?>
<p:tagLst xmlns:p="http://schemas.openxmlformats.org/presentationml/2006/main">
  <p:tag name="AS_UNIQUEID" val="1292"/>
</p:tagLst>
</file>

<file path=ppt/tags/tag15.xml><?xml version="1.0" encoding="utf-8"?>
<p:tagLst xmlns:p="http://schemas.openxmlformats.org/presentationml/2006/main">
  <p:tag name="KSO_WM_BEAUTIFY_FLAG" val=""/>
</p:tagLst>
</file>

<file path=ppt/tags/tag150.xml><?xml version="1.0" encoding="utf-8"?>
<p:tagLst xmlns:p="http://schemas.openxmlformats.org/presentationml/2006/main">
  <p:tag name="AS_UNIQUEID" val="532"/>
  <p:tag name="KSO_WM_BEAUTIFY_FLAG" val=""/>
</p:tagLst>
</file>

<file path=ppt/tags/tag151.xml><?xml version="1.0" encoding="utf-8"?>
<p:tagLst xmlns:p="http://schemas.openxmlformats.org/presentationml/2006/main">
  <p:tag name="AS_UNIQUEID" val="147"/>
  <p:tag name="KSO_WM_BEAUTIFY_FLAG" val=""/>
</p:tagLst>
</file>

<file path=ppt/tags/tag152.xml><?xml version="1.0" encoding="utf-8"?>
<p:tagLst xmlns:p="http://schemas.openxmlformats.org/presentationml/2006/main">
  <p:tag name="AS_UNIQUEID" val="532"/>
  <p:tag name="KSO_WM_BEAUTIFY_FLAG" val=""/>
</p:tagLst>
</file>

<file path=ppt/tags/tag153.xml><?xml version="1.0" encoding="utf-8"?>
<p:tagLst xmlns:p="http://schemas.openxmlformats.org/presentationml/2006/main">
  <p:tag name="AS_UNIQUEID" val="538"/>
  <p:tag name="KSO_WM_BEAUTIFY_FLAG" val=""/>
  <p:tag name="TABLE_ENDDRAG_ORIGIN_RECT" val="381*259"/>
  <p:tag name="TABLE_ENDDRAG_RECT" val="297*117*381*259"/>
</p:tagLst>
</file>

<file path=ppt/tags/tag154.xml><?xml version="1.0" encoding="utf-8"?>
<p:tagLst xmlns:p="http://schemas.openxmlformats.org/presentationml/2006/main">
  <p:tag name="AS_UNIQUEID" val="532"/>
  <p:tag name="KSO_WM_BEAUTIFY_FLAG" val=""/>
</p:tagLst>
</file>

<file path=ppt/tags/tag155.xml><?xml version="1.0" encoding="utf-8"?>
<p:tagLst xmlns:p="http://schemas.openxmlformats.org/presentationml/2006/main">
  <p:tag name="AS_UNIQUEID" val="2"/>
  <p:tag name="KSO_WM_BEAUTIFY_FLAG" val=""/>
  <p:tag name="TABLE_ENDDRAG_ORIGIN_RECT" val="551*258"/>
  <p:tag name="TABLE_ENDDRAG_RECT" val="42*77*551*258"/>
</p:tagLst>
</file>

<file path=ppt/tags/tag156.xml><?xml version="1.0" encoding="utf-8"?>
<p:tagLst xmlns:p="http://schemas.openxmlformats.org/presentationml/2006/main">
  <p:tag name="AS_UNIQUEID" val="9"/>
  <p:tag name="KSO_WM_BEAUTIFY_FLAG" val=""/>
</p:tagLst>
</file>

<file path=ppt/tags/tag157.xml><?xml version="1.0" encoding="utf-8"?>
<p:tagLst xmlns:p="http://schemas.openxmlformats.org/presentationml/2006/main">
  <p:tag name="AS_UNIQUEID" val="10"/>
  <p:tag name="KSO_WM_BEAUTIFY_FLAG" val=""/>
</p:tagLst>
</file>

<file path=ppt/tags/tag158.xml><?xml version="1.0" encoding="utf-8"?>
<p:tagLst xmlns:p="http://schemas.openxmlformats.org/presentationml/2006/main">
  <p:tag name="AS_UNIQUEID" val="11"/>
  <p:tag name="KSO_WM_BEAUTIFY_FLAG" val=""/>
</p:tagLst>
</file>

<file path=ppt/tags/tag159.xml><?xml version="1.0" encoding="utf-8"?>
<p:tagLst xmlns:p="http://schemas.openxmlformats.org/presentationml/2006/main">
  <p:tag name="AS_UNIQUEID" val="3"/>
  <p:tag name="KSO_WM_BEAUTIFY_FLAG" val=""/>
</p:tagLst>
</file>

<file path=ppt/tags/tag16.xml><?xml version="1.0" encoding="utf-8"?>
<p:tagLst xmlns:p="http://schemas.openxmlformats.org/presentationml/2006/main">
  <p:tag name="AS_UNIQUEID" val="1185"/>
  <p:tag name="KSO_WM_BEAUTIFY_FLAG" val=""/>
</p:tagLst>
</file>

<file path=ppt/tags/tag160.xml><?xml version="1.0" encoding="utf-8"?>
<p:tagLst xmlns:p="http://schemas.openxmlformats.org/presentationml/2006/main">
  <p:tag name="AS_UNIQUEID" val="4"/>
  <p:tag name="KSO_WM_BEAUTIFY_FLAG" val=""/>
</p:tagLst>
</file>

<file path=ppt/tags/tag161.xml><?xml version="1.0" encoding="utf-8"?>
<p:tagLst xmlns:p="http://schemas.openxmlformats.org/presentationml/2006/main">
  <p:tag name="AS_UNIQUEID" val="5"/>
  <p:tag name="KSO_WM_BEAUTIFY_FLAG" val=""/>
</p:tagLst>
</file>

<file path=ppt/tags/tag162.xml><?xml version="1.0" encoding="utf-8"?>
<p:tagLst xmlns:p="http://schemas.openxmlformats.org/presentationml/2006/main">
  <p:tag name="AS_UNIQUEID" val="6"/>
  <p:tag name="KSO_WM_BEAUTIFY_FLAG" val=""/>
</p:tagLst>
</file>

<file path=ppt/tags/tag163.xml><?xml version="1.0" encoding="utf-8"?>
<p:tagLst xmlns:p="http://schemas.openxmlformats.org/presentationml/2006/main">
  <p:tag name="AS_UNIQUEID" val="7"/>
  <p:tag name="KSO_WM_BEAUTIFY_FLAG" val=""/>
</p:tagLst>
</file>

<file path=ppt/tags/tag164.xml><?xml version="1.0" encoding="utf-8"?>
<p:tagLst xmlns:p="http://schemas.openxmlformats.org/presentationml/2006/main">
  <p:tag name="AS_UNIQUEID" val="8"/>
  <p:tag name="KSO_WM_BEAUTIFY_FLAG" val=""/>
</p:tagLst>
</file>

<file path=ppt/tags/tag165.xml><?xml version="1.0" encoding="utf-8"?>
<p:tagLst xmlns:p="http://schemas.openxmlformats.org/presentationml/2006/main">
  <p:tag name="AS_UNIQUEID" val="22"/>
  <p:tag name="KSO_WM_BEAUTIFY_FLAG" val=""/>
</p:tagLst>
</file>

<file path=ppt/tags/tag166.xml><?xml version="1.0" encoding="utf-8"?>
<p:tagLst xmlns:p="http://schemas.openxmlformats.org/presentationml/2006/main">
  <p:tag name="AS_UNIQUEID" val="532"/>
  <p:tag name="KSO_WM_BEAUTIFY_FLAG" val=""/>
</p:tagLst>
</file>

<file path=ppt/tags/tag167.xml><?xml version="1.0" encoding="utf-8"?>
<p:tagLst xmlns:p="http://schemas.openxmlformats.org/presentationml/2006/main">
  <p:tag name="AS_UNIQUEID" val="13"/>
  <p:tag name="KSO_WM_BEAUTIFY_FLAG" val=""/>
</p:tagLst>
</file>

<file path=ppt/tags/tag168.xml><?xml version="1.0" encoding="utf-8"?>
<p:tagLst xmlns:p="http://schemas.openxmlformats.org/presentationml/2006/main">
  <p:tag name="AS_UNIQUEID" val="14"/>
  <p:tag name="KSO_WM_BEAUTIFY_FLAG" val=""/>
</p:tagLst>
</file>

<file path=ppt/tags/tag169.xml><?xml version="1.0" encoding="utf-8"?>
<p:tagLst xmlns:p="http://schemas.openxmlformats.org/presentationml/2006/main">
  <p:tag name="AS_UNIQUEID" val="16"/>
  <p:tag name="KSO_WM_BEAUTIFY_FLAG" val=""/>
</p:tagLst>
</file>

<file path=ppt/tags/tag17.xml><?xml version="1.0" encoding="utf-8"?>
<p:tagLst xmlns:p="http://schemas.openxmlformats.org/presentationml/2006/main">
  <p:tag name="KSO_WM_BEAUTIFY_FLAG" val=""/>
</p:tagLst>
</file>

<file path=ppt/tags/tag170.xml><?xml version="1.0" encoding="utf-8"?>
<p:tagLst xmlns:p="http://schemas.openxmlformats.org/presentationml/2006/main">
  <p:tag name="AS_UNIQUEID" val="17"/>
  <p:tag name="KSO_WM_BEAUTIFY_FLAG" val=""/>
</p:tagLst>
</file>

<file path=ppt/tags/tag171.xml><?xml version="1.0" encoding="utf-8"?>
<p:tagLst xmlns:p="http://schemas.openxmlformats.org/presentationml/2006/main">
  <p:tag name="AS_UNIQUEID" val="18"/>
  <p:tag name="KSO_WM_BEAUTIFY_FLAG" val=""/>
</p:tagLst>
</file>

<file path=ppt/tags/tag172.xml><?xml version="1.0" encoding="utf-8"?>
<p:tagLst xmlns:p="http://schemas.openxmlformats.org/presentationml/2006/main">
  <p:tag name="AS_UNIQUEID" val="15"/>
  <p:tag name="KSO_WM_BEAUTIFY_FLAG" val=""/>
</p:tagLst>
</file>

<file path=ppt/tags/tag173.xml><?xml version="1.0" encoding="utf-8"?>
<p:tagLst xmlns:p="http://schemas.openxmlformats.org/presentationml/2006/main">
  <p:tag name="AS_UNIQUEID" val="19"/>
  <p:tag name="KSO_WM_BEAUTIFY_FLAG" val=""/>
</p:tagLst>
</file>

<file path=ppt/tags/tag174.xml><?xml version="1.0" encoding="utf-8"?>
<p:tagLst xmlns:p="http://schemas.openxmlformats.org/presentationml/2006/main">
  <p:tag name="AS_UNIQUEID" val="21"/>
  <p:tag name="KSO_WM_BEAUTIFY_FLAG" val=""/>
</p:tagLst>
</file>

<file path=ppt/tags/tag175.xml><?xml version="1.0" encoding="utf-8"?>
<p:tagLst xmlns:p="http://schemas.openxmlformats.org/presentationml/2006/main">
  <p:tag name="AS_UNIQUEID" val="532"/>
  <p:tag name="KSO_WM_BEAUTIFY_FLAG" val=""/>
</p:tagLst>
</file>

<file path=ppt/tags/tag176.xml><?xml version="1.0" encoding="utf-8"?>
<p:tagLst xmlns:p="http://schemas.openxmlformats.org/presentationml/2006/main">
  <p:tag name="KSO_WM_BEAUTIFY_FLAG" val=""/>
</p:tagLst>
</file>

<file path=ppt/tags/tag177.xml><?xml version="1.0" encoding="utf-8"?>
<p:tagLst xmlns:p="http://schemas.openxmlformats.org/presentationml/2006/main">
  <p:tag name="KSO_WM_UNIT_FILL_FORE_SCHEMECOLOR_INDEX_1" val="7"/>
  <p:tag name="KSO_WM_UNIT_FILL_FORE_SCHEMECOLOR_INDEX_1_BRIGHTNESS" val="0.1"/>
  <p:tag name="KSO_WM_UNIT_FILL_FORE_SCHEMECOLOR_INDEX_1_POS" val="0"/>
  <p:tag name="KSO_WM_UNIT_FILL_FORE_SCHEMECOLOR_INDEX_1_TRANS" val="0"/>
  <p:tag name="KSO_WM_UNIT_FILL_FORE_SCHEMECOLOR_INDEX_2" val="7"/>
  <p:tag name="KSO_WM_UNIT_FILL_FORE_SCHEMECOLOR_INDEX_2_BRIGHTNESS" val="0.05"/>
  <p:tag name="KSO_WM_UNIT_FILL_FORE_SCHEMECOLOR_INDEX_2_POS" val="0.5"/>
  <p:tag name="KSO_WM_UNIT_FILL_FORE_SCHEMECOLOR_INDEX_2_TRANS" val="0"/>
  <p:tag name="KSO_WM_UNIT_FILL_FORE_SCHEMECOLOR_INDEX_3" val="7"/>
  <p:tag name="KSO_WM_UNIT_FILL_FORE_SCHEMECOLOR_INDEX_3_BRIGHTNESS" val="0.05"/>
  <p:tag name="KSO_WM_UNIT_FILL_FORE_SCHEMECOLOR_INDEX_3_POS" val="1"/>
  <p:tag name="KSO_WM_UNIT_FILL_FORE_SCHEMECOLOR_INDEX_3_TRANS" val="0"/>
  <p:tag name="KSO_WM_UNIT_FILL_GRADIENT_ANGLE" val="90"/>
  <p:tag name="KSO_WM_UNIT_FILL_GRADIENT_DIRECTION" val="1"/>
  <p:tag name="KSO_WM_UNIT_FILL_GRADIENT_TYPE" val="0"/>
  <p:tag name="KSO_WM_UNIT_FILL_TYPE" val="3"/>
  <p:tag name="KSO_WM_UNIT_LINE_FILL_TYPE" val="2"/>
  <p:tag name="KSO_WM_UNIT_LINE_FORE_SCHEMECOLOR_INDEX" val="7"/>
  <p:tag name="KSO_WM_UNIT_LINE_FORE_SCHEMECOLOR_INDEX_BRIGHTNESS" val="0"/>
  <p:tag name="KSO_WM_UNIT_TEXT_FILL_FORE_SCHEMECOLOR_INDEX" val="1"/>
  <p:tag name="KSO_WM_UNIT_TEXT_FILL_FORE_SCHEMECOLOR_INDEX_BRIGHTNESS" val="0"/>
  <p:tag name="KSO_WM_UNIT_TEXT_FILL_TYPE" val="1"/>
  <p:tag name="KSO_WM_BEAUTIFY_FLAG" val=""/>
</p:tagLst>
</file>

<file path=ppt/tags/tag178.xml><?xml version="1.0" encoding="utf-8"?>
<p:tagLst xmlns:p="http://schemas.openxmlformats.org/presentationml/2006/main">
  <p:tag name="AS_UNIQUEID" val="217"/>
  <p:tag name="KSO_WM_BEAUTIFY_FLAG" val=""/>
</p:tagLst>
</file>

<file path=ppt/tags/tag179.xml><?xml version="1.0" encoding="utf-8"?>
<p:tagLst xmlns:p="http://schemas.openxmlformats.org/presentationml/2006/main">
  <p:tag name="AS_UNIQUEID" val="220"/>
  <p:tag name="KSO_WM_BEAUTIFY_FLAG" val=""/>
</p:tagLst>
</file>

<file path=ppt/tags/tag18.xml><?xml version="1.0" encoding="utf-8"?>
<p:tagLst xmlns:p="http://schemas.openxmlformats.org/presentationml/2006/main">
  <p:tag name="KSO_WM_BEAUTIFY_FLAG" val=""/>
</p:tagLst>
</file>

<file path=ppt/tags/tag180.xml><?xml version="1.0" encoding="utf-8"?>
<p:tagLst xmlns:p="http://schemas.openxmlformats.org/presentationml/2006/main">
  <p:tag name="AS_UNIQUEID" val="62"/>
  <p:tag name="KSO_WM_BEAUTIFY_FLAG" val=""/>
</p:tagLst>
</file>

<file path=ppt/tags/tag181.xml><?xml version="1.0" encoding="utf-8"?>
<p:tagLst xmlns:p="http://schemas.openxmlformats.org/presentationml/2006/main">
  <p:tag name="AS_UNIQUEID" val="57"/>
  <p:tag name="KSO_WM_BEAUTIFY_FLAG" val=""/>
</p:tagLst>
</file>

<file path=ppt/tags/tag182.xml><?xml version="1.0" encoding="utf-8"?>
<p:tagLst xmlns:p="http://schemas.openxmlformats.org/presentationml/2006/main">
  <p:tag name="AS_UNIQUEID" val="58"/>
  <p:tag name="KSO_WM_BEAUTIFY_FLAG" val=""/>
</p:tagLst>
</file>

<file path=ppt/tags/tag183.xml><?xml version="1.0" encoding="utf-8"?>
<p:tagLst xmlns:p="http://schemas.openxmlformats.org/presentationml/2006/main">
  <p:tag name="AS_UNIQUEID" val="59"/>
</p:tagLst>
</file>

<file path=ppt/tags/tag184.xml><?xml version="1.0" encoding="utf-8"?>
<p:tagLst xmlns:p="http://schemas.openxmlformats.org/presentationml/2006/main">
  <p:tag name="AS_UNIQUEID" val="60"/>
  <p:tag name="KSO_WM_BEAUTIFY_FLAG" val=""/>
</p:tagLst>
</file>

<file path=ppt/tags/tag185.xml><?xml version="1.0" encoding="utf-8"?>
<p:tagLst xmlns:p="http://schemas.openxmlformats.org/presentationml/2006/main">
  <p:tag name="AS_UNIQUEID" val="61"/>
  <p:tag name="KSO_WM_BEAUTIFY_FLAG" val=""/>
</p:tagLst>
</file>

<file path=ppt/tags/tag186.xml><?xml version="1.0" encoding="utf-8"?>
<p:tagLst xmlns:p="http://schemas.openxmlformats.org/presentationml/2006/main">
  <p:tag name="AS_UNIQUEID" val="63"/>
  <p:tag name="KSO_WM_BEAUTIFY_FLAG" val=""/>
</p:tagLst>
</file>

<file path=ppt/tags/tag187.xml><?xml version="1.0" encoding="utf-8"?>
<p:tagLst xmlns:p="http://schemas.openxmlformats.org/presentationml/2006/main">
  <p:tag name="KSO_WM_SPECIAL_SOURCE" val="bdnull"/>
</p:tagLst>
</file>

<file path=ppt/tags/tag188.xml><?xml version="1.0" encoding="utf-8"?>
<p:tagLst xmlns:p="http://schemas.openxmlformats.org/presentationml/2006/main">
  <p:tag name="AS_UNIQUEID" val="74"/>
  <p:tag name="KSO_WM_BEAUTIFY_FLAG" val=""/>
</p:tagLst>
</file>

<file path=ppt/tags/tag189.xml><?xml version="1.0" encoding="utf-8"?>
<p:tagLst xmlns:p="http://schemas.openxmlformats.org/presentationml/2006/main">
  <p:tag name="AS_UNIQUEID" val="65"/>
  <p:tag name="KSO_WM_BEAUTIFY_FLAG" val=""/>
  <p:tag name="TABLE_ENDDRAG_ORIGIN_RECT" val="628*225"/>
  <p:tag name="TABLE_ENDDRAG_RECT" val="251*257*628*225"/>
</p:tagLst>
</file>

<file path=ppt/tags/tag19.xml><?xml version="1.0" encoding="utf-8"?>
<p:tagLst xmlns:p="http://schemas.openxmlformats.org/presentationml/2006/main">
  <p:tag name="KSO_WM_BEAUTIFY_FLAG" val=""/>
</p:tagLst>
</file>

<file path=ppt/tags/tag190.xml><?xml version="1.0" encoding="utf-8"?>
<p:tagLst xmlns:p="http://schemas.openxmlformats.org/presentationml/2006/main">
  <p:tag name="AS_UNIQUEID" val="66"/>
  <p:tag name="KSO_WM_BEAUTIFY_FLAG" val=""/>
</p:tagLst>
</file>

<file path=ppt/tags/tag191.xml><?xml version="1.0" encoding="utf-8"?>
<p:tagLst xmlns:p="http://schemas.openxmlformats.org/presentationml/2006/main">
  <p:tag name="AS_UNIQUEID" val="67"/>
  <p:tag name="KSO_WM_BEAUTIFY_FLAG" val=""/>
</p:tagLst>
</file>

<file path=ppt/tags/tag192.xml><?xml version="1.0" encoding="utf-8"?>
<p:tagLst xmlns:p="http://schemas.openxmlformats.org/presentationml/2006/main">
  <p:tag name="AS_UNIQUEID" val="68"/>
  <p:tag name="KSO_WM_BEAUTIFY_FLAG" val=""/>
</p:tagLst>
</file>

<file path=ppt/tags/tag193.xml><?xml version="1.0" encoding="utf-8"?>
<p:tagLst xmlns:p="http://schemas.openxmlformats.org/presentationml/2006/main">
  <p:tag name="AS_UNIQUEID" val="69"/>
  <p:tag name="KSO_WM_BEAUTIFY_FLAG" val=""/>
</p:tagLst>
</file>

<file path=ppt/tags/tag194.xml><?xml version="1.0" encoding="utf-8"?>
<p:tagLst xmlns:p="http://schemas.openxmlformats.org/presentationml/2006/main">
  <p:tag name="AS_UNIQUEID" val="70"/>
  <p:tag name="KSO_WM_BEAUTIFY_FLAG" val=""/>
</p:tagLst>
</file>

<file path=ppt/tags/tag195.xml><?xml version="1.0" encoding="utf-8"?>
<p:tagLst xmlns:p="http://schemas.openxmlformats.org/presentationml/2006/main">
  <p:tag name="AS_UNIQUEID" val="71"/>
  <p:tag name="KSO_WM_BEAUTIFY_FLAG" val=""/>
</p:tagLst>
</file>

<file path=ppt/tags/tag196.xml><?xml version="1.0" encoding="utf-8"?>
<p:tagLst xmlns:p="http://schemas.openxmlformats.org/presentationml/2006/main">
  <p:tag name="AS_UNIQUEID" val="72"/>
  <p:tag name="KSO_WM_BEAUTIFY_FLAG" val=""/>
</p:tagLst>
</file>

<file path=ppt/tags/tag197.xml><?xml version="1.0" encoding="utf-8"?>
<p:tagLst xmlns:p="http://schemas.openxmlformats.org/presentationml/2006/main">
  <p:tag name="AS_UNIQUEID" val="73"/>
  <p:tag name="KSO_WM_BEAUTIFY_FLAG" val=""/>
</p:tagLst>
</file>

<file path=ppt/tags/tag198.xml><?xml version="1.0" encoding="utf-8"?>
<p:tagLst xmlns:p="http://schemas.openxmlformats.org/presentationml/2006/main">
  <p:tag name="AS_UNIQUEID" val="62"/>
  <p:tag name="KSO_WM_BEAUTIFY_FLAG" val=""/>
</p:tagLst>
</file>

<file path=ppt/tags/tag199.xml><?xml version="1.0" encoding="utf-8"?>
<p:tagLst xmlns:p="http://schemas.openxmlformats.org/presentationml/2006/main">
  <p:tag name="KSO_WM_SPECIAL_SOURCE" val="bdnull"/>
</p:tagLst>
</file>

<file path=ppt/tags/tag2.xml><?xml version="1.0" encoding="utf-8"?>
<p:tagLst xmlns:p="http://schemas.openxmlformats.org/presentationml/2006/main">
  <p:tag name="KSO_WM_BEAUTIFY_FLAG" val=""/>
</p:tagLst>
</file>

<file path=ppt/tags/tag20.xml><?xml version="1.0" encoding="utf-8"?>
<p:tagLst xmlns:p="http://schemas.openxmlformats.org/presentationml/2006/main">
  <p:tag name="KSO_WM_BEAUTIFY_FLAG" val=""/>
</p:tagLst>
</file>

<file path=ppt/tags/tag200.xml><?xml version="1.0" encoding="utf-8"?>
<p:tagLst xmlns:p="http://schemas.openxmlformats.org/presentationml/2006/main">
  <p:tag name="AS_UNIQUEID" val="81"/>
  <p:tag name="KSO_WM_BEAUTIFY_FLAG" val=""/>
</p:tagLst>
</file>

<file path=ppt/tags/tag201.xml><?xml version="1.0" encoding="utf-8"?>
<p:tagLst xmlns:p="http://schemas.openxmlformats.org/presentationml/2006/main">
  <p:tag name="AS_UNIQUEID" val="77"/>
  <p:tag name="KSO_WM_BEAUTIFY_FLAG" val=""/>
</p:tagLst>
</file>

<file path=ppt/tags/tag202.xml><?xml version="1.0" encoding="utf-8"?>
<p:tagLst xmlns:p="http://schemas.openxmlformats.org/presentationml/2006/main">
  <p:tag name="AS_UNIQUEID" val="78"/>
  <p:tag name="KSO_WM_BEAUTIFY_FLAG" val=""/>
</p:tagLst>
</file>

<file path=ppt/tags/tag203.xml><?xml version="1.0" encoding="utf-8"?>
<p:tagLst xmlns:p="http://schemas.openxmlformats.org/presentationml/2006/main">
  <p:tag name="AS_UNIQUEID" val="79"/>
  <p:tag name="KSO_WM_BEAUTIFY_FLAG" val=""/>
</p:tagLst>
</file>

<file path=ppt/tags/tag204.xml><?xml version="1.0" encoding="utf-8"?>
<p:tagLst xmlns:p="http://schemas.openxmlformats.org/presentationml/2006/main">
  <p:tag name="AS_UNIQUEID" val="80"/>
  <p:tag name="KSO_WM_BEAUTIFY_FLAG" val=""/>
</p:tagLst>
</file>

<file path=ppt/tags/tag205.xml><?xml version="1.0" encoding="utf-8"?>
<p:tagLst xmlns:p="http://schemas.openxmlformats.org/presentationml/2006/main">
  <p:tag name="AS_UNIQUEID" val="82"/>
  <p:tag name="KSO_WM_BEAUTIFY_FLAG" val=""/>
</p:tagLst>
</file>

<file path=ppt/tags/tag206.xml><?xml version="1.0" encoding="utf-8"?>
<p:tagLst xmlns:p="http://schemas.openxmlformats.org/presentationml/2006/main">
  <p:tag name="AS_UNIQUEID" val="62"/>
  <p:tag name="KSO_WM_BEAUTIFY_FLAG" val=""/>
</p:tagLst>
</file>

<file path=ppt/tags/tag207.xml><?xml version="1.0" encoding="utf-8"?>
<p:tagLst xmlns:p="http://schemas.openxmlformats.org/presentationml/2006/main">
  <p:tag name="AS_UNIQUEID" val="374"/>
</p:tagLst>
</file>

<file path=ppt/tags/tag208.xml><?xml version="1.0" encoding="utf-8"?>
<p:tagLst xmlns:p="http://schemas.openxmlformats.org/presentationml/2006/main">
  <p:tag name="AS_UNIQUEID" val="375"/>
</p:tagLst>
</file>

<file path=ppt/tags/tag209.xml><?xml version="1.0" encoding="utf-8"?>
<p:tagLst xmlns:p="http://schemas.openxmlformats.org/presentationml/2006/main">
  <p:tag name="AS_UNIQUEID" val="376"/>
</p:tagLst>
</file>

<file path=ppt/tags/tag21.xml><?xml version="1.0" encoding="utf-8"?>
<p:tagLst xmlns:p="http://schemas.openxmlformats.org/presentationml/2006/main">
  <p:tag name="KSO_WM_BEAUTIFY_FLAG" val=""/>
</p:tagLst>
</file>

<file path=ppt/tags/tag210.xml><?xml version="1.0" encoding="utf-8"?>
<p:tagLst xmlns:p="http://schemas.openxmlformats.org/presentationml/2006/main">
  <p:tag name="AS_UNIQUEID" val="668"/>
  <p:tag name="KSO_WM_BEAUTIFY_FLAG" val=""/>
</p:tagLst>
</file>

<file path=ppt/tags/tag211.xml><?xml version="1.0" encoding="utf-8"?>
<p:tagLst xmlns:p="http://schemas.openxmlformats.org/presentationml/2006/main">
  <p:tag name="AS_UNIQUEID" val="669"/>
  <p:tag name="KSO_WM_BEAUTIFY_FLAG" val=""/>
</p:tagLst>
</file>

<file path=ppt/tags/tag212.xml><?xml version="1.0" encoding="utf-8"?>
<p:tagLst xmlns:p="http://schemas.openxmlformats.org/presentationml/2006/main">
  <p:tag name="AS_UNIQUEID" val="670"/>
  <p:tag name="KSO_WM_BEAUTIFY_FLAG" val=""/>
</p:tagLst>
</file>

<file path=ppt/tags/tag213.xml><?xml version="1.0" encoding="utf-8"?>
<p:tagLst xmlns:p="http://schemas.openxmlformats.org/presentationml/2006/main">
  <p:tag name="AS_UNIQUEID" val="671"/>
  <p:tag name="KSO_WM_BEAUTIFY_FLAG" val=""/>
</p:tagLst>
</file>

<file path=ppt/tags/tag214.xml><?xml version="1.0" encoding="utf-8"?>
<p:tagLst xmlns:p="http://schemas.openxmlformats.org/presentationml/2006/main">
  <p:tag name="AS_UNIQUEID" val="672"/>
  <p:tag name="KSO_WM_BEAUTIFY_FLAG" val=""/>
</p:tagLst>
</file>

<file path=ppt/tags/tag215.xml><?xml version="1.0" encoding="utf-8"?>
<p:tagLst xmlns:p="http://schemas.openxmlformats.org/presentationml/2006/main">
  <p:tag name="AS_UNIQUEID" val="673"/>
  <p:tag name="KSO_WM_BEAUTIFY_FLAG" val=""/>
</p:tagLst>
</file>

<file path=ppt/tags/tag216.xml><?xml version="1.0" encoding="utf-8"?>
<p:tagLst xmlns:p="http://schemas.openxmlformats.org/presentationml/2006/main">
  <p:tag name="AS_UNIQUEID" val="680"/>
</p:tagLst>
</file>

<file path=ppt/tags/tag217.xml><?xml version="1.0" encoding="utf-8"?>
<p:tagLst xmlns:p="http://schemas.openxmlformats.org/presentationml/2006/main">
  <p:tag name="AS_UNIQUEID" val="681"/>
  <p:tag name="KSO_WM_BEAUTIFY_FLAG" val=""/>
</p:tagLst>
</file>

<file path=ppt/tags/tag218.xml><?xml version="1.0" encoding="utf-8"?>
<p:tagLst xmlns:p="http://schemas.openxmlformats.org/presentationml/2006/main">
  <p:tag name="AS_UNIQUEID" val="682"/>
  <p:tag name="KSO_WM_BEAUTIFY_FLAG" val=""/>
</p:tagLst>
</file>

<file path=ppt/tags/tag219.xml><?xml version="1.0" encoding="utf-8"?>
<p:tagLst xmlns:p="http://schemas.openxmlformats.org/presentationml/2006/main">
  <p:tag name="AS_UNIQUEID" val="686"/>
</p:tagLst>
</file>

<file path=ppt/tags/tag22.xml><?xml version="1.0" encoding="utf-8"?>
<p:tagLst xmlns:p="http://schemas.openxmlformats.org/presentationml/2006/main">
  <p:tag name="AS_UNIQUEID" val="1185"/>
  <p:tag name="KSO_WM_BEAUTIFY_FLAG" val=""/>
</p:tagLst>
</file>

<file path=ppt/tags/tag220.xml><?xml version="1.0" encoding="utf-8"?>
<p:tagLst xmlns:p="http://schemas.openxmlformats.org/presentationml/2006/main">
  <p:tag name="AS_UNIQUEID" val="687"/>
  <p:tag name="KSO_WM_BEAUTIFY_FLAG" val=""/>
</p:tagLst>
</file>

<file path=ppt/tags/tag221.xml><?xml version="1.0" encoding="utf-8"?>
<p:tagLst xmlns:p="http://schemas.openxmlformats.org/presentationml/2006/main">
  <p:tag name="AS_UNIQUEID" val="688"/>
  <p:tag name="KSO_WM_BEAUTIFY_FLAG" val=""/>
</p:tagLst>
</file>

<file path=ppt/tags/tag222.xml><?xml version="1.0" encoding="utf-8"?>
<p:tagLst xmlns:p="http://schemas.openxmlformats.org/presentationml/2006/main">
  <p:tag name="AS_UNIQUEID" val="4409"/>
</p:tagLst>
</file>

<file path=ppt/tags/tag223.xml><?xml version="1.0" encoding="utf-8"?>
<p:tagLst xmlns:p="http://schemas.openxmlformats.org/presentationml/2006/main">
  <p:tag name="AS_UNIQUEID" val="685"/>
  <p:tag name="KSO_WM_BEAUTIFY_FLAG" val=""/>
</p:tagLst>
</file>

<file path=ppt/tags/tag224.xml><?xml version="1.0" encoding="utf-8"?>
<p:tagLst xmlns:p="http://schemas.openxmlformats.org/presentationml/2006/main">
  <p:tag name="AS_UNIQUEID" val="687"/>
  <p:tag name="KSO_WM_BEAUTIFY_FLAG" val=""/>
</p:tagLst>
</file>

<file path=ppt/tags/tag225.xml><?xml version="1.0" encoding="utf-8"?>
<p:tagLst xmlns:p="http://schemas.openxmlformats.org/presentationml/2006/main">
  <p:tag name="AS_UNIQUEID" val="4411"/>
</p:tagLst>
</file>

<file path=ppt/tags/tag226.xml><?xml version="1.0" encoding="utf-8"?>
<p:tagLst xmlns:p="http://schemas.openxmlformats.org/presentationml/2006/main">
  <p:tag name="AS_UNIQUEID" val="674"/>
</p:tagLst>
</file>

<file path=ppt/tags/tag227.xml><?xml version="1.0" encoding="utf-8"?>
<p:tagLst xmlns:p="http://schemas.openxmlformats.org/presentationml/2006/main">
  <p:tag name="AS_UNIQUEID" val="675"/>
  <p:tag name="KSO_WM_BEAUTIFY_FLAG" val=""/>
</p:tagLst>
</file>

<file path=ppt/tags/tag228.xml><?xml version="1.0" encoding="utf-8"?>
<p:tagLst xmlns:p="http://schemas.openxmlformats.org/presentationml/2006/main">
  <p:tag name="AS_UNIQUEID" val="676"/>
</p:tagLst>
</file>

<file path=ppt/tags/tag229.xml><?xml version="1.0" encoding="utf-8"?>
<p:tagLst xmlns:p="http://schemas.openxmlformats.org/presentationml/2006/main">
  <p:tag name="AS_UNIQUEID" val="677"/>
  <p:tag name="KSO_WM_BEAUTIFY_FLAG" val=""/>
</p:tagLst>
</file>

<file path=ppt/tags/tag23.xml><?xml version="1.0" encoding="utf-8"?>
<p:tagLst xmlns:p="http://schemas.openxmlformats.org/presentationml/2006/main">
  <p:tag name="KSO_WM_BEAUTIFY_FLAG" val=""/>
</p:tagLst>
</file>

<file path=ppt/tags/tag230.xml><?xml version="1.0" encoding="utf-8"?>
<p:tagLst xmlns:p="http://schemas.openxmlformats.org/presentationml/2006/main">
  <p:tag name="AS_UNIQUEID" val="678"/>
  <p:tag name="KSO_WM_BEAUTIFY_FLAG" val=""/>
</p:tagLst>
</file>

<file path=ppt/tags/tag231.xml><?xml version="1.0" encoding="utf-8"?>
<p:tagLst xmlns:p="http://schemas.openxmlformats.org/presentationml/2006/main">
  <p:tag name="AS_UNIQUEID" val="679"/>
  <p:tag name="KSO_WM_BEAUTIFY_FLAG" val=""/>
</p:tagLst>
</file>

<file path=ppt/tags/tag232.xml><?xml version="1.0" encoding="utf-8"?>
<p:tagLst xmlns:p="http://schemas.openxmlformats.org/presentationml/2006/main">
  <p:tag name="AS_UNIQUEID" val="4412"/>
  <p:tag name="KSO_WM_BEAUTIFY_FLAG" val=""/>
</p:tagLst>
</file>

<file path=ppt/tags/tag233.xml><?xml version="1.0" encoding="utf-8"?>
<p:tagLst xmlns:p="http://schemas.openxmlformats.org/presentationml/2006/main">
  <p:tag name="AS_UNIQUEID" val="6204"/>
  <p:tag name="KSO_WM_BEAUTIFY_FLAG" val=""/>
</p:tagLst>
</file>

<file path=ppt/tags/tag234.xml><?xml version="1.0" encoding="utf-8"?>
<p:tagLst xmlns:p="http://schemas.openxmlformats.org/presentationml/2006/main">
  <p:tag name="AS_UNIQUEID" val="6204"/>
  <p:tag name="KSO_WM_BEAUTIFY_FLAG" val=""/>
</p:tagLst>
</file>

<file path=ppt/tags/tag235.xml><?xml version="1.0" encoding="utf-8"?>
<p:tagLst xmlns:p="http://schemas.openxmlformats.org/presentationml/2006/main">
  <p:tag name="AS_UNIQUEID" val="6204"/>
  <p:tag name="KSO_WM_BEAUTIFY_FLAG" val=""/>
</p:tagLst>
</file>

<file path=ppt/tags/tag236.xml><?xml version="1.0" encoding="utf-8"?>
<p:tagLst xmlns:p="http://schemas.openxmlformats.org/presentationml/2006/main">
  <p:tag name="COMMONDATA" val="eyJoZGlkIjoiM2U4YTQ4NGZjZGI1ZTdhNzIzYmNmNDRkZGU5MmI4ODIifQ=="/>
  <p:tag name="KSO_WPP_MARK_KEY" val="3a5f311e-f7f9-41e5-b799-f34613bd13a0"/>
  <p:tag name="commondata" val="eyJoZGlkIjoiMDc0YmVkNzIyYTUyMGViMjlkZjRjOWNkOGFjNWZiMmUifQ=="/>
</p:tagLst>
</file>

<file path=ppt/tags/tag24.xml><?xml version="1.0" encoding="utf-8"?>
<p:tagLst xmlns:p="http://schemas.openxmlformats.org/presentationml/2006/main">
  <p:tag name="KSO_WM_BEAUTIFY_FLAG" val=""/>
</p:tagLst>
</file>

<file path=ppt/tags/tag25.xml><?xml version="1.0" encoding="utf-8"?>
<p:tagLst xmlns:p="http://schemas.openxmlformats.org/presentationml/2006/main">
  <p:tag name="AS_UNIQUEID" val="1185"/>
  <p:tag name="KSO_WM_BEAUTIFY_FLAG" val=""/>
</p:tagLst>
</file>

<file path=ppt/tags/tag26.xml><?xml version="1.0" encoding="utf-8"?>
<p:tagLst xmlns:p="http://schemas.openxmlformats.org/presentationml/2006/main">
  <p:tag name="KSO_WM_BEAUTIFY_FLAG" val=""/>
</p:tagLst>
</file>

<file path=ppt/tags/tag27.xml><?xml version="1.0" encoding="utf-8"?>
<p:tagLst xmlns:p="http://schemas.openxmlformats.org/presentationml/2006/main">
  <p:tag name="KSO_WM_BEAUTIFY_FLAG" val=""/>
</p:tagLst>
</file>

<file path=ppt/tags/tag28.xml><?xml version="1.0" encoding="utf-8"?>
<p:tagLst xmlns:p="http://schemas.openxmlformats.org/presentationml/2006/main">
  <p:tag name="AS_UNIQUEID" val="1185"/>
  <p:tag name="KSO_WM_BEAUTIFY_FLAG" val=""/>
</p:tagLst>
</file>

<file path=ppt/tags/tag29.xml><?xml version="1.0" encoding="utf-8"?>
<p:tagLst xmlns:p="http://schemas.openxmlformats.org/presentationml/2006/main">
  <p:tag name="KSO_WM_BEAUTIFY_FLAG" val=""/>
</p:tagLst>
</file>

<file path=ppt/tags/tag3.xml><?xml version="1.0" encoding="utf-8"?>
<p:tagLst xmlns:p="http://schemas.openxmlformats.org/presentationml/2006/main">
  <p:tag name="KSO_WM_BEAUTIFY_FLAG" val=""/>
</p:tagLst>
</file>

<file path=ppt/tags/tag30.xml><?xml version="1.0" encoding="utf-8"?>
<p:tagLst xmlns:p="http://schemas.openxmlformats.org/presentationml/2006/main">
  <p:tag name="KSO_WM_BEAUTIFY_FLAG" val=""/>
</p:tagLst>
</file>

<file path=ppt/tags/tag31.xml><?xml version="1.0" encoding="utf-8"?>
<p:tagLst xmlns:p="http://schemas.openxmlformats.org/presentationml/2006/main">
  <p:tag name="AS_UNIQUEID" val="1185"/>
  <p:tag name="KSO_WM_BEAUTIFY_FLAG" val=""/>
</p:tagLst>
</file>

<file path=ppt/tags/tag32.xml><?xml version="1.0" encoding="utf-8"?>
<p:tagLst xmlns:p="http://schemas.openxmlformats.org/presentationml/2006/main">
  <p:tag name="KSO_WM_BEAUTIFY_FLAG" val=""/>
</p:tagLst>
</file>

<file path=ppt/tags/tag33.xml><?xml version="1.0" encoding="utf-8"?>
<p:tagLst xmlns:p="http://schemas.openxmlformats.org/presentationml/2006/main">
  <p:tag name="KSO_WM_BEAUTIFY_FLAG" val=""/>
</p:tagLst>
</file>

<file path=ppt/tags/tag34.xml><?xml version="1.0" encoding="utf-8"?>
<p:tagLst xmlns:p="http://schemas.openxmlformats.org/presentationml/2006/main">
  <p:tag name="KSO_WM_BEAUTIFY_FLAG" val=""/>
</p:tagLst>
</file>

<file path=ppt/tags/tag35.xml><?xml version="1.0" encoding="utf-8"?>
<p:tagLst xmlns:p="http://schemas.openxmlformats.org/presentationml/2006/main">
  <p:tag name="AS_UNIQUEID" val="12049"/>
  <p:tag name="KSO_WM_BEAUTIFY_FLAG" val=""/>
</p:tagLst>
</file>

<file path=ppt/tags/tag36.xml><?xml version="1.0" encoding="utf-8"?>
<p:tagLst xmlns:p="http://schemas.openxmlformats.org/presentationml/2006/main">
  <p:tag name="AS_UNIQUEID" val="337"/>
</p:tagLst>
</file>

<file path=ppt/tags/tag37.xml><?xml version="1.0" encoding="utf-8"?>
<p:tagLst xmlns:p="http://schemas.openxmlformats.org/presentationml/2006/main">
  <p:tag name="AS_UNIQUEID" val="338"/>
</p:tagLst>
</file>

<file path=ppt/tags/tag38.xml><?xml version="1.0" encoding="utf-8"?>
<p:tagLst xmlns:p="http://schemas.openxmlformats.org/presentationml/2006/main">
  <p:tag name="AS_UNIQUEID" val="339"/>
</p:tagLst>
</file>

<file path=ppt/tags/tag39.xml><?xml version="1.0" encoding="utf-8"?>
<p:tagLst xmlns:p="http://schemas.openxmlformats.org/presentationml/2006/main">
  <p:tag name="AS_UNIQUEID" val="340"/>
</p:tagLst>
</file>

<file path=ppt/tags/tag4.xml><?xml version="1.0" encoding="utf-8"?>
<p:tagLst xmlns:p="http://schemas.openxmlformats.org/presentationml/2006/main">
  <p:tag name="AS_UNIQUEID" val="1185"/>
  <p:tag name="KSO_WM_BEAUTIFY_FLAG" val=""/>
</p:tagLst>
</file>

<file path=ppt/tags/tag40.xml><?xml version="1.0" encoding="utf-8"?>
<p:tagLst xmlns:p="http://schemas.openxmlformats.org/presentationml/2006/main">
  <p:tag name="AS_UNIQUEID" val="341"/>
</p:tagLst>
</file>

<file path=ppt/tags/tag41.xml><?xml version="1.0" encoding="utf-8"?>
<p:tagLst xmlns:p="http://schemas.openxmlformats.org/presentationml/2006/main">
  <p:tag name="AS_UNIQUEID" val="342"/>
</p:tagLst>
</file>

<file path=ppt/tags/tag42.xml><?xml version="1.0" encoding="utf-8"?>
<p:tagLst xmlns:p="http://schemas.openxmlformats.org/presentationml/2006/main">
  <p:tag name="AS_UNIQUEID" val="343"/>
  <p:tag name="KSO_WM_BEAUTIFY_FLAG" val=""/>
</p:tagLst>
</file>

<file path=ppt/tags/tag43.xml><?xml version="1.0" encoding="utf-8"?>
<p:tagLst xmlns:p="http://schemas.openxmlformats.org/presentationml/2006/main">
  <p:tag name="AS_UNIQUEID" val="344"/>
  <p:tag name="KSO_WM_BEAUTIFY_FLAG" val=""/>
</p:tagLst>
</file>

<file path=ppt/tags/tag44.xml><?xml version="1.0" encoding="utf-8"?>
<p:tagLst xmlns:p="http://schemas.openxmlformats.org/presentationml/2006/main">
  <p:tag name="AS_UNIQUEID" val="345"/>
  <p:tag name="KSO_WM_BEAUTIFY_FLAG" val=""/>
</p:tagLst>
</file>

<file path=ppt/tags/tag45.xml><?xml version="1.0" encoding="utf-8"?>
<p:tagLst xmlns:p="http://schemas.openxmlformats.org/presentationml/2006/main">
  <p:tag name="AS_UNIQUEID" val="346"/>
  <p:tag name="KSO_WM_BEAUTIFY_FLAG" val=""/>
</p:tagLst>
</file>

<file path=ppt/tags/tag46.xml><?xml version="1.0" encoding="utf-8"?>
<p:tagLst xmlns:p="http://schemas.openxmlformats.org/presentationml/2006/main">
  <p:tag name="AS_UNIQUEID" val="347"/>
  <p:tag name="KSO_WM_BEAUTIFY_FLAG" val=""/>
</p:tagLst>
</file>

<file path=ppt/tags/tag47.xml><?xml version="1.0" encoding="utf-8"?>
<p:tagLst xmlns:p="http://schemas.openxmlformats.org/presentationml/2006/main">
  <p:tag name="AS_UNIQUEID" val="4774"/>
  <p:tag name="KSO_WM_BEAUTIFY_FLAG" val=""/>
  <p:tag name="KSO_WM_TAG_VERSION" val="1.0"/>
  <p:tag name="KSO_WM_TEMPLATE_CATEGORY" val="custom"/>
  <p:tag name="KSO_WM_TEMPLATE_INDEX" val="20207618"/>
  <p:tag name="KSO_WM_UNIT_COMPATIBLE" val="0"/>
  <p:tag name="KSO_WM_UNIT_DIAGRAM_ISNUMVISUAL" val="0"/>
  <p:tag name="KSO_WM_UNIT_DIAGRAM_ISREFERUNIT" val="0"/>
  <p:tag name="KSO_WM_UNIT_HIGHLIGHT" val="0"/>
  <p:tag name="KSO_WM_UNIT_ID" val="custom20207618_1*b*1"/>
  <p:tag name="KSO_WM_UNIT_INDEX" val="1"/>
  <p:tag name="KSO_WM_UNIT_ISCONTENTSTITLE" val="0"/>
  <p:tag name="KSO_WM_UNIT_ISNUMDGMTITLE" val="0"/>
  <p:tag name="KSO_WM_UNIT_LAYERLEVEL" val="1"/>
  <p:tag name="KSO_WM_UNIT_NOCLEAR" val="0"/>
  <p:tag name="KSO_WM_UNIT_PRESET_TEXT" val="攻坚克难赢未来——实现中华民族伟大复兴的中国梦!"/>
  <p:tag name="KSO_WM_UNIT_TEXT_FILL_FORE_SCHEMECOLOR_INDEX" val="14"/>
  <p:tag name="KSO_WM_UNIT_TEXT_FILL_FORE_SCHEMECOLOR_INDEX_BRIGHTNESS" val="0"/>
  <p:tag name="KSO_WM_UNIT_TEXT_FILL_TYPE" val="1"/>
  <p:tag name="KSO_WM_UNIT_TYPE" val="b"/>
  <p:tag name="KSO_WM_UNIT_VALUE" val="36"/>
</p:tagLst>
</file>

<file path=ppt/tags/tag48.xml><?xml version="1.0" encoding="utf-8"?>
<p:tagLst xmlns:p="http://schemas.openxmlformats.org/presentationml/2006/main">
  <p:tag name="KSO_WM_BEAUTIFY_FLAG" val="#wm#"/>
  <p:tag name="KSO_WM_TEMPLATE_CATEGORY" val="custom"/>
  <p:tag name="KSO_WM_TEMPLATE_INDEX" val="20207618"/>
</p:tagLst>
</file>

<file path=ppt/tags/tag49.xml><?xml version="1.0" encoding="utf-8"?>
<p:tagLst xmlns:p="http://schemas.openxmlformats.org/presentationml/2006/main">
  <p:tag name="AS_UNIQUEID" val="354"/>
</p:tagLst>
</file>

<file path=ppt/tags/tag5.xml><?xml version="1.0" encoding="utf-8"?>
<p:tagLst xmlns:p="http://schemas.openxmlformats.org/presentationml/2006/main">
  <p:tag name="KSO_WM_BEAUTIFY_FLAG" val=""/>
</p:tagLst>
</file>

<file path=ppt/tags/tag50.xml><?xml version="1.0" encoding="utf-8"?>
<p:tagLst xmlns:p="http://schemas.openxmlformats.org/presentationml/2006/main">
  <p:tag name="AS_UNIQUEID" val="355"/>
</p:tagLst>
</file>

<file path=ppt/tags/tag51.xml><?xml version="1.0" encoding="utf-8"?>
<p:tagLst xmlns:p="http://schemas.openxmlformats.org/presentationml/2006/main">
  <p:tag name="AS_UNIQUEID" val="356"/>
</p:tagLst>
</file>

<file path=ppt/tags/tag52.xml><?xml version="1.0" encoding="utf-8"?>
<p:tagLst xmlns:p="http://schemas.openxmlformats.org/presentationml/2006/main">
  <p:tag name="AS_UNIQUEID" val="357"/>
</p:tagLst>
</file>

<file path=ppt/tags/tag53.xml><?xml version="1.0" encoding="utf-8"?>
<p:tagLst xmlns:p="http://schemas.openxmlformats.org/presentationml/2006/main">
  <p:tag name="AS_UNIQUEID" val="358"/>
</p:tagLst>
</file>

<file path=ppt/tags/tag54.xml><?xml version="1.0" encoding="utf-8"?>
<p:tagLst xmlns:p="http://schemas.openxmlformats.org/presentationml/2006/main">
  <p:tag name="AS_UNIQUEID" val="359"/>
</p:tagLst>
</file>

<file path=ppt/tags/tag55.xml><?xml version="1.0" encoding="utf-8"?>
<p:tagLst xmlns:p="http://schemas.openxmlformats.org/presentationml/2006/main">
  <p:tag name="AS_UNIQUEID" val="360"/>
</p:tagLst>
</file>

<file path=ppt/tags/tag56.xml><?xml version="1.0" encoding="utf-8"?>
<p:tagLst xmlns:p="http://schemas.openxmlformats.org/presentationml/2006/main">
  <p:tag name="AS_UNIQUEID" val="361"/>
</p:tagLst>
</file>

<file path=ppt/tags/tag57.xml><?xml version="1.0" encoding="utf-8"?>
<p:tagLst xmlns:p="http://schemas.openxmlformats.org/presentationml/2006/main">
  <p:tag name="AS_UNIQUEID" val="362"/>
</p:tagLst>
</file>

<file path=ppt/tags/tag58.xml><?xml version="1.0" encoding="utf-8"?>
<p:tagLst xmlns:p="http://schemas.openxmlformats.org/presentationml/2006/main">
  <p:tag name="AS_UNIQUEID" val="363"/>
</p:tagLst>
</file>

<file path=ppt/tags/tag59.xml><?xml version="1.0" encoding="utf-8"?>
<p:tagLst xmlns:p="http://schemas.openxmlformats.org/presentationml/2006/main">
  <p:tag name="AS_UNIQUEID" val="364"/>
</p:tagLst>
</file>

<file path=ppt/tags/tag6.xml><?xml version="1.0" encoding="utf-8"?>
<p:tagLst xmlns:p="http://schemas.openxmlformats.org/presentationml/2006/main">
  <p:tag name="KSO_WM_BEAUTIFY_FLAG" val=""/>
</p:tagLst>
</file>

<file path=ppt/tags/tag60.xml><?xml version="1.0" encoding="utf-8"?>
<p:tagLst xmlns:p="http://schemas.openxmlformats.org/presentationml/2006/main">
  <p:tag name="AS_UNIQUEID" val="365"/>
</p:tagLst>
</file>

<file path=ppt/tags/tag61.xml><?xml version="1.0" encoding="utf-8"?>
<p:tagLst xmlns:p="http://schemas.openxmlformats.org/presentationml/2006/main">
  <p:tag name="AS_UNIQUEID" val="366"/>
</p:tagLst>
</file>

<file path=ppt/tags/tag62.xml><?xml version="1.0" encoding="utf-8"?>
<p:tagLst xmlns:p="http://schemas.openxmlformats.org/presentationml/2006/main">
  <p:tag name="AS_UNIQUEID" val="367"/>
</p:tagLst>
</file>

<file path=ppt/tags/tag63.xml><?xml version="1.0" encoding="utf-8"?>
<p:tagLst xmlns:p="http://schemas.openxmlformats.org/presentationml/2006/main">
  <p:tag name="AS_UNIQUEID" val="368"/>
</p:tagLst>
</file>

<file path=ppt/tags/tag64.xml><?xml version="1.0" encoding="utf-8"?>
<p:tagLst xmlns:p="http://schemas.openxmlformats.org/presentationml/2006/main">
  <p:tag name="AS_UNIQUEID" val="370"/>
</p:tagLst>
</file>

<file path=ppt/tags/tag65.xml><?xml version="1.0" encoding="utf-8"?>
<p:tagLst xmlns:p="http://schemas.openxmlformats.org/presentationml/2006/main">
  <p:tag name="AS_UNIQUEID" val="371"/>
  <p:tag name="KSO_WM_BEAUTIFY_FLAG" val=""/>
</p:tagLst>
</file>

<file path=ppt/tags/tag66.xml><?xml version="1.0" encoding="utf-8"?>
<p:tagLst xmlns:p="http://schemas.openxmlformats.org/presentationml/2006/main">
  <p:tag name="AS_UNIQUEID" val="372"/>
  <p:tag name="KSO_WM_BEAUTIFY_FLAG" val=""/>
</p:tagLst>
</file>

<file path=ppt/tags/tag67.xml><?xml version="1.0" encoding="utf-8"?>
<p:tagLst xmlns:p="http://schemas.openxmlformats.org/presentationml/2006/main">
  <p:tag name="AS_UNIQUEID" val="373"/>
</p:tagLst>
</file>

<file path=ppt/tags/tag68.xml><?xml version="1.0" encoding="utf-8"?>
<p:tagLst xmlns:p="http://schemas.openxmlformats.org/presentationml/2006/main">
  <p:tag name="AS_UNIQUEID" val="374"/>
  <p:tag name="KSO_WM_BEAUTIFY_FLAG" val=""/>
</p:tagLst>
</file>

<file path=ppt/tags/tag69.xml><?xml version="1.0" encoding="utf-8"?>
<p:tagLst xmlns:p="http://schemas.openxmlformats.org/presentationml/2006/main">
  <p:tag name="AS_UNIQUEID" val="375"/>
  <p:tag name="KSO_WM_BEAUTIFY_FLAG" val=""/>
</p:tagLst>
</file>

<file path=ppt/tags/tag7.xml><?xml version="1.0" encoding="utf-8"?>
<p:tagLst xmlns:p="http://schemas.openxmlformats.org/presentationml/2006/main">
  <p:tag name="AS_UNIQUEID" val="1185"/>
  <p:tag name="KSO_WM_BEAUTIFY_FLAG" val=""/>
</p:tagLst>
</file>

<file path=ppt/tags/tag70.xml><?xml version="1.0" encoding="utf-8"?>
<p:tagLst xmlns:p="http://schemas.openxmlformats.org/presentationml/2006/main">
  <p:tag name="AS_UNIQUEID" val="376"/>
  <p:tag name="KSO_WM_BEAUTIFY_FLAG" val=""/>
</p:tagLst>
</file>

<file path=ppt/tags/tag71.xml><?xml version="1.0" encoding="utf-8"?>
<p:tagLst xmlns:p="http://schemas.openxmlformats.org/presentationml/2006/main">
  <p:tag name="AS_UNIQUEID" val="377"/>
  <p:tag name="KSO_WM_BEAUTIFY_FLAG" val=""/>
</p:tagLst>
</file>

<file path=ppt/tags/tag72.xml><?xml version="1.0" encoding="utf-8"?>
<p:tagLst xmlns:p="http://schemas.openxmlformats.org/presentationml/2006/main">
  <p:tag name="AS_UNIQUEID" val="378"/>
</p:tagLst>
</file>

<file path=ppt/tags/tag73.xml><?xml version="1.0" encoding="utf-8"?>
<p:tagLst xmlns:p="http://schemas.openxmlformats.org/presentationml/2006/main">
  <p:tag name="AS_UNIQUEID" val="379"/>
  <p:tag name="KSO_WM_BEAUTIFY_FLAG" val=""/>
</p:tagLst>
</file>

<file path=ppt/tags/tag74.xml><?xml version="1.0" encoding="utf-8"?>
<p:tagLst xmlns:p="http://schemas.openxmlformats.org/presentationml/2006/main">
  <p:tag name="AS_UNIQUEID" val="380"/>
  <p:tag name="KSO_WM_BEAUTIFY_FLAG" val=""/>
</p:tagLst>
</file>

<file path=ppt/tags/tag75.xml><?xml version="1.0" encoding="utf-8"?>
<p:tagLst xmlns:p="http://schemas.openxmlformats.org/presentationml/2006/main">
  <p:tag name="AS_UNIQUEID" val="381"/>
  <p:tag name="KSO_WM_BEAUTIFY_FLAG" val=""/>
</p:tagLst>
</file>

<file path=ppt/tags/tag76.xml><?xml version="1.0" encoding="utf-8"?>
<p:tagLst xmlns:p="http://schemas.openxmlformats.org/presentationml/2006/main">
  <p:tag name="KSO_WM_SPECIAL_SOURCE" val="bdnull"/>
</p:tagLst>
</file>

<file path=ppt/tags/tag77.xml><?xml version="1.0" encoding="utf-8"?>
<p:tagLst xmlns:p="http://schemas.openxmlformats.org/presentationml/2006/main">
  <p:tag name="AS_UNIQUEID" val="383"/>
  <p:tag name="KSO_WM_BEAUTIFY_FLAG" val=""/>
</p:tagLst>
</file>

<file path=ppt/tags/tag78.xml><?xml version="1.0" encoding="utf-8"?>
<p:tagLst xmlns:p="http://schemas.openxmlformats.org/presentationml/2006/main">
  <p:tag name="AS_UNIQUEID" val="384"/>
  <p:tag name="KSO_WM_BEAUTIFY_FLAG" val=""/>
</p:tagLst>
</file>

<file path=ppt/tags/tag79.xml><?xml version="1.0" encoding="utf-8"?>
<p:tagLst xmlns:p="http://schemas.openxmlformats.org/presentationml/2006/main">
  <p:tag name="AS_UNIQUEID" val="381"/>
  <p:tag name="KSO_WM_BEAUTIFY_FLAG" val=""/>
</p:tagLst>
</file>

<file path=ppt/tags/tag8.xml><?xml version="1.0" encoding="utf-8"?>
<p:tagLst xmlns:p="http://schemas.openxmlformats.org/presentationml/2006/main">
  <p:tag name="KSO_WM_BEAUTIFY_FLAG" val=""/>
</p:tagLst>
</file>

<file path=ppt/tags/tag80.xml><?xml version="1.0" encoding="utf-8"?>
<p:tagLst xmlns:p="http://schemas.openxmlformats.org/presentationml/2006/main">
  <p:tag name="KSO_WM_SPECIAL_SOURCE" val="bdnull"/>
</p:tagLst>
</file>

<file path=ppt/tags/tag81.xml><?xml version="1.0" encoding="utf-8"?>
<p:tagLst xmlns:p="http://schemas.openxmlformats.org/presentationml/2006/main">
  <p:tag name="AS_UNIQUEID" val="381"/>
  <p:tag name="KSO_WM_BEAUTIFY_FLAG" val=""/>
</p:tagLst>
</file>

<file path=ppt/tags/tag82.xml><?xml version="1.0" encoding="utf-8"?>
<p:tagLst xmlns:p="http://schemas.openxmlformats.org/presentationml/2006/main">
  <p:tag name="AS_UNIQUEID" val="396"/>
  <p:tag name="KSO_WM_BEAUTIFY_FLAG" val=""/>
</p:tagLst>
</file>

<file path=ppt/tags/tag83.xml><?xml version="1.0" encoding="utf-8"?>
<p:tagLst xmlns:p="http://schemas.openxmlformats.org/presentationml/2006/main">
  <p:tag name="AS_UNIQUEID" val="383"/>
  <p:tag name="KSO_WM_BEAUTIFY_FLAG" val=""/>
</p:tagLst>
</file>

<file path=ppt/tags/tag84.xml><?xml version="1.0" encoding="utf-8"?>
<p:tagLst xmlns:p="http://schemas.openxmlformats.org/presentationml/2006/main">
  <p:tag name="AS_UNIQUEID" val="392"/>
  <p:tag name="KSO_WM_BEAUTIFY_FLAG" val=""/>
</p:tagLst>
</file>

<file path=ppt/tags/tag85.xml><?xml version="1.0" encoding="utf-8"?>
<p:tagLst xmlns:p="http://schemas.openxmlformats.org/presentationml/2006/main">
  <p:tag name="AS_UNIQUEID" val="393"/>
  <p:tag name="KSO_WM_BEAUTIFY_FLAG" val=""/>
</p:tagLst>
</file>

<file path=ppt/tags/tag86.xml><?xml version="1.0" encoding="utf-8"?>
<p:tagLst xmlns:p="http://schemas.openxmlformats.org/presentationml/2006/main">
  <p:tag name="AS_UNIQUEID" val="389"/>
</p:tagLst>
</file>

<file path=ppt/tags/tag87.xml><?xml version="1.0" encoding="utf-8"?>
<p:tagLst xmlns:p="http://schemas.openxmlformats.org/presentationml/2006/main">
  <p:tag name="AS_UNIQUEID" val="390"/>
  <p:tag name="KSO_WM_BEAUTIFY_FLAG" val=""/>
</p:tagLst>
</file>

<file path=ppt/tags/tag88.xml><?xml version="1.0" encoding="utf-8"?>
<p:tagLst xmlns:p="http://schemas.openxmlformats.org/presentationml/2006/main">
  <p:tag name="AS_UNIQUEID" val="391"/>
  <p:tag name="KSO_WM_BEAUTIFY_FLAG" val=""/>
</p:tagLst>
</file>

<file path=ppt/tags/tag89.xml><?xml version="1.0" encoding="utf-8"?>
<p:tagLst xmlns:p="http://schemas.openxmlformats.org/presentationml/2006/main">
  <p:tag name="KSO_WM_SPECIAL_SOURCE" val="bdnull"/>
</p:tagLst>
</file>

<file path=ppt/tags/tag9.xml><?xml version="1.0" encoding="utf-8"?>
<p:tagLst xmlns:p="http://schemas.openxmlformats.org/presentationml/2006/main">
  <p:tag name="KSO_WM_BEAUTIFY_FLAG" val=""/>
</p:tagLst>
</file>

<file path=ppt/tags/tag90.xml><?xml version="1.0" encoding="utf-8"?>
<p:tagLst xmlns:p="http://schemas.openxmlformats.org/presentationml/2006/main">
  <p:tag name="AS_UNIQUEID" val="426"/>
  <p:tag name="KSO_WM_BEAUTIFY_FLAG" val=""/>
</p:tagLst>
</file>

<file path=ppt/tags/tag91.xml><?xml version="1.0" encoding="utf-8"?>
<p:tagLst xmlns:p="http://schemas.openxmlformats.org/presentationml/2006/main">
  <p:tag name="AS_UNIQUEID" val="425"/>
  <p:tag name="KSO_WM_BEAUTIFY_FLAG" val=""/>
</p:tagLst>
</file>

<file path=ppt/tags/tag92.xml><?xml version="1.0" encoding="utf-8"?>
<p:tagLst xmlns:p="http://schemas.openxmlformats.org/presentationml/2006/main">
  <p:tag name="AS_UNIQUEID" val="428"/>
  <p:tag name="KSO_WM_BEAUTIFY_FLAG" val=""/>
</p:tagLst>
</file>

<file path=ppt/tags/tag93.xml><?xml version="1.0" encoding="utf-8"?>
<p:tagLst xmlns:p="http://schemas.openxmlformats.org/presentationml/2006/main">
  <p:tag name="AS_UNIQUEID" val="429"/>
  <p:tag name="KSO_WM_BEAUTIFY_FLAG" val=""/>
</p:tagLst>
</file>

<file path=ppt/tags/tag94.xml><?xml version="1.0" encoding="utf-8"?>
<p:tagLst xmlns:p="http://schemas.openxmlformats.org/presentationml/2006/main">
  <p:tag name="AS_UNIQUEID" val="381"/>
  <p:tag name="KSO_WM_BEAUTIFY_FLAG" val=""/>
</p:tagLst>
</file>

<file path=ppt/tags/tag95.xml><?xml version="1.0" encoding="utf-8"?>
<p:tagLst xmlns:p="http://schemas.openxmlformats.org/presentationml/2006/main">
  <p:tag name="KSO_WM_SLIDE_MODEL_TYPE" val="timeline"/>
  <p:tag name="KSO_WM_SPECIAL_SOURCE" val="bdnull"/>
</p:tagLst>
</file>

<file path=ppt/tags/tag96.xml><?xml version="1.0" encoding="utf-8"?>
<p:tagLst xmlns:p="http://schemas.openxmlformats.org/presentationml/2006/main">
  <p:tag name="AS_UNIQUEID" val="534"/>
</p:tagLst>
</file>

<file path=ppt/tags/tag97.xml><?xml version="1.0" encoding="utf-8"?>
<p:tagLst xmlns:p="http://schemas.openxmlformats.org/presentationml/2006/main">
  <p:tag name="AS_UNIQUEID" val="535"/>
</p:tagLst>
</file>

<file path=ppt/tags/tag98.xml><?xml version="1.0" encoding="utf-8"?>
<p:tagLst xmlns:p="http://schemas.openxmlformats.org/presentationml/2006/main">
  <p:tag name="AS_UNIQUEID" val="536"/>
</p:tagLst>
</file>

<file path=ppt/tags/tag99.xml><?xml version="1.0" encoding="utf-8"?>
<p:tagLst xmlns:p="http://schemas.openxmlformats.org/presentationml/2006/main">
  <p:tag name="AS_UNIQUEID" val="436"/>
  <p:tag name="KSO_WM_BEAUTIFY_FLAG" val=""/>
</p:tagLst>
</file>

<file path=ppt/theme/theme1.xml><?xml version="1.0" encoding="utf-8"?>
<a:theme xmlns:a="http://schemas.openxmlformats.org/drawingml/2006/main" name="6_自定义设计方案">
  <a:themeElements>
    <a:clrScheme name="WPS">
      <a:dk1>
        <a:sysClr val="windowText" lastClr="000000"/>
      </a:dk1>
      <a:lt1>
        <a:sysClr val="window" lastClr="FFFFFF"/>
      </a:lt1>
      <a:dk2>
        <a:srgbClr val="0F1423"/>
      </a:dk2>
      <a:lt2>
        <a:srgbClr val="FFFFFF"/>
      </a:lt2>
      <a:accent1>
        <a:srgbClr val="4874CB"/>
      </a:accent1>
      <a:accent2>
        <a:srgbClr val="EE822F"/>
      </a:accent2>
      <a:accent3>
        <a:srgbClr val="F2BA02"/>
      </a:accent3>
      <a:accent4>
        <a:srgbClr val="75BD42"/>
      </a:accent4>
      <a:accent5>
        <a:srgbClr val="30C0B4"/>
      </a:accent5>
      <a:accent6>
        <a:srgbClr val="E54C5E"/>
      </a:accent6>
      <a:hlink>
        <a:srgbClr val="0026E5"/>
      </a:hlink>
      <a:folHlink>
        <a:srgbClr val="7E1FAD"/>
      </a:folHlink>
    </a:clrScheme>
    <a:fontScheme name="WPS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WPS">
      <a:fillStyleLst>
        <a:solidFill>
          <a:schemeClr val="phClr"/>
        </a:solidFill>
        <a:gradFill>
          <a:gsLst>
            <a:gs pos="0">
              <a:schemeClr val="phClr">
                <a:lumOff val="17500"/>
              </a:schemeClr>
            </a:gs>
            <a:gs pos="100000">
              <a:schemeClr val="phClr"/>
            </a:gs>
          </a:gsLst>
          <a:lin ang="2700000" scaled="0"/>
        </a:gradFill>
        <a:gradFill>
          <a:gsLst>
            <a:gs pos="0">
              <a:schemeClr val="phClr">
                <a:hueOff val="-2520000"/>
              </a:schemeClr>
            </a:gs>
            <a:gs pos="100000">
              <a:schemeClr val="phClr"/>
            </a:gs>
          </a:gsLst>
          <a:lin ang="27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gradFill>
            <a:gsLst>
              <a:gs pos="0">
                <a:schemeClr val="phClr">
                  <a:hueOff val="-4200000"/>
                </a:schemeClr>
              </a:gs>
              <a:gs pos="100000">
                <a:schemeClr val="phClr"/>
              </a:gs>
            </a:gsLst>
            <a:lin ang="2700000" scaled="1"/>
          </a:gradFill>
          <a:prstDash val="solid"/>
          <a:miter lim="800000"/>
        </a:ln>
      </a:lnStyleLst>
      <a:effectStyleLst>
        <a:effectStyle>
          <a:effectLst>
            <a:outerShdw blurRad="101600" dist="50800" dir="5400000" algn="ctr" rotWithShape="0">
              <a:schemeClr val="phClr">
                <a:alpha val="60000"/>
              </a:schemeClr>
            </a:outerShdw>
          </a:effectLst>
        </a:effectStyle>
        <a:effectStyle>
          <a:effectLst>
            <a:reflection stA="50000" endA="300" endPos="40000" dist="25400" dir="5400000" sy="-100000" algn="bl" rotWithShape="0"/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课后作业">
  <a:themeElements>
    <a:clrScheme name="WPS">
      <a:dk1>
        <a:sysClr val="windowText" lastClr="000000"/>
      </a:dk1>
      <a:lt1>
        <a:sysClr val="window" lastClr="FFFFFF"/>
      </a:lt1>
      <a:dk2>
        <a:srgbClr val="0F1423"/>
      </a:dk2>
      <a:lt2>
        <a:srgbClr val="FFFFFF"/>
      </a:lt2>
      <a:accent1>
        <a:srgbClr val="4874CB"/>
      </a:accent1>
      <a:accent2>
        <a:srgbClr val="EE822F"/>
      </a:accent2>
      <a:accent3>
        <a:srgbClr val="F2BA02"/>
      </a:accent3>
      <a:accent4>
        <a:srgbClr val="75BD42"/>
      </a:accent4>
      <a:accent5>
        <a:srgbClr val="30C0B4"/>
      </a:accent5>
      <a:accent6>
        <a:srgbClr val="E54C5E"/>
      </a:accent6>
      <a:hlink>
        <a:srgbClr val="0026E5"/>
      </a:hlink>
      <a:folHlink>
        <a:srgbClr val="7E1FAD"/>
      </a:folHlink>
    </a:clrScheme>
    <a:fontScheme name="WPS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WPS">
      <a:fillStyleLst>
        <a:solidFill>
          <a:schemeClr val="phClr"/>
        </a:solidFill>
        <a:gradFill>
          <a:gsLst>
            <a:gs pos="0">
              <a:schemeClr val="phClr">
                <a:lumOff val="17500"/>
              </a:schemeClr>
            </a:gs>
            <a:gs pos="100000">
              <a:schemeClr val="phClr"/>
            </a:gs>
          </a:gsLst>
          <a:lin ang="2700000" scaled="0"/>
        </a:gradFill>
        <a:gradFill>
          <a:gsLst>
            <a:gs pos="0">
              <a:schemeClr val="phClr">
                <a:hueOff val="-2520000"/>
              </a:schemeClr>
            </a:gs>
            <a:gs pos="100000">
              <a:schemeClr val="phClr"/>
            </a:gs>
          </a:gsLst>
          <a:lin ang="27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gradFill>
            <a:gsLst>
              <a:gs pos="0">
                <a:schemeClr val="phClr">
                  <a:hueOff val="-4200000"/>
                </a:schemeClr>
              </a:gs>
              <a:gs pos="100000">
                <a:schemeClr val="phClr"/>
              </a:gs>
            </a:gsLst>
            <a:lin ang="2700000" scaled="1"/>
          </a:gradFill>
          <a:prstDash val="solid"/>
          <a:miter lim="800000"/>
        </a:ln>
      </a:lnStyleLst>
      <a:effectStyleLst>
        <a:effectStyle>
          <a:effectLst>
            <a:outerShdw blurRad="101600" dist="50800" dir="5400000" algn="ctr" rotWithShape="0">
              <a:schemeClr val="phClr">
                <a:alpha val="60000"/>
              </a:schemeClr>
            </a:outerShdw>
          </a:effectLst>
        </a:effectStyle>
        <a:effectStyle>
          <a:effectLst>
            <a:reflection stA="50000" endA="300" endPos="40000" dist="25400" dir="5400000" sy="-100000" algn="bl" rotWithShape="0"/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3342</Words>
  <Application>WPS 演示</Application>
  <PresentationFormat>全屏显示(16:9)</PresentationFormat>
  <Paragraphs>444</Paragraphs>
  <Slides>27</Slides>
  <Notes>3</Notes>
  <HiddenSlides>0</HiddenSlides>
  <MMClips>0</MMClips>
  <ScaleCrop>false</ScaleCrop>
  <HeadingPairs>
    <vt:vector size="8" baseType="variant">
      <vt:variant>
        <vt:lpstr>已用的字体</vt:lpstr>
      </vt:variant>
      <vt:variant>
        <vt:i4>16</vt:i4>
      </vt:variant>
      <vt:variant>
        <vt:lpstr>主题</vt:lpstr>
      </vt:variant>
      <vt:variant>
        <vt:i4>2</vt:i4>
      </vt:variant>
      <vt:variant>
        <vt:lpstr>嵌入 OLE 服务器</vt:lpstr>
      </vt:variant>
      <vt:variant>
        <vt:i4>2</vt:i4>
      </vt:variant>
      <vt:variant>
        <vt:lpstr>幻灯片标题</vt:lpstr>
      </vt:variant>
      <vt:variant>
        <vt:i4>27</vt:i4>
      </vt:variant>
    </vt:vector>
  </HeadingPairs>
  <TitlesOfParts>
    <vt:vector size="47" baseType="lpstr">
      <vt:lpstr>Arial</vt:lpstr>
      <vt:lpstr>宋体</vt:lpstr>
      <vt:lpstr>Wingdings</vt:lpstr>
      <vt:lpstr>Wingdings</vt:lpstr>
      <vt:lpstr>黑体</vt:lpstr>
      <vt:lpstr>华文行楷</vt:lpstr>
      <vt:lpstr>新宋体</vt:lpstr>
      <vt:lpstr>楷体</vt:lpstr>
      <vt:lpstr>方正粗黑宋简体</vt:lpstr>
      <vt:lpstr>Times New Roman</vt:lpstr>
      <vt:lpstr>Calibri</vt:lpstr>
      <vt:lpstr>微软雅黑</vt:lpstr>
      <vt:lpstr>Arial Unicode MS</vt:lpstr>
      <vt:lpstr>汉仪橄榄体简</vt:lpstr>
      <vt:lpstr>幼圆</vt:lpstr>
      <vt:lpstr>楷体_GB2312</vt:lpstr>
      <vt:lpstr>6_自定义设计方案</vt:lpstr>
      <vt:lpstr>课后作业</vt:lpstr>
      <vt:lpstr>Paint.Picture</vt:lpstr>
      <vt:lpstr>PBrush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Administrator</cp:lastModifiedBy>
  <cp:revision>77</cp:revision>
  <dcterms:created xsi:type="dcterms:W3CDTF">2023-08-24T08:36:00Z</dcterms:created>
  <dcterms:modified xsi:type="dcterms:W3CDTF">2024-07-03T08:40:54Z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2052-12.1.0.16929</vt:lpwstr>
  </property>
  <property fmtid="{D5CDD505-2E9C-101B-9397-08002B2CF9AE}" pid="3" name="ICV">
    <vt:lpwstr>42C5EAF3F06A427ABA48777654F18D5F_12</vt:lpwstr>
  </property>
</Properties>
</file>